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7560000" cx="10692000"/>
  <p:notesSz cx="7560000" cy="10692000"/>
  <p:embeddedFontLst>
    <p:embeddedFont>
      <p:font typeface="Roboto Black"/>
      <p:bold r:id="rId17"/>
      <p:boldItalic r:id="rId18"/>
    </p:embeddedFont>
    <p:embeddedFont>
      <p:font typeface="Roboto"/>
      <p:regular r:id="rId19"/>
      <p:bold r:id="rId20"/>
      <p:italic r:id="rId21"/>
      <p:boldItalic r:id="rId22"/>
    </p:embeddedFont>
    <p:embeddedFont>
      <p:font typeface="Roboto Light"/>
      <p:regular r:id="rId23"/>
      <p:bold r:id="rId24"/>
      <p:italic r:id="rId25"/>
      <p:boldItalic r:id="rId26"/>
    </p:embeddedFont>
    <p:embeddedFont>
      <p:font typeface="Gudea"/>
      <p:regular r:id="rId27"/>
      <p:bold r:id="rId28"/>
      <p: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RobotoLight-bold.fntdata"/><Relationship Id="rId23" Type="http://schemas.openxmlformats.org/officeDocument/2006/relationships/font" Target="fonts/RobotoLight-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RobotoLight-boldItalic.fntdata"/><Relationship Id="rId25" Type="http://schemas.openxmlformats.org/officeDocument/2006/relationships/font" Target="fonts/RobotoLight-italic.fntdata"/><Relationship Id="rId28" Type="http://schemas.openxmlformats.org/officeDocument/2006/relationships/font" Target="fonts/Gudea-bold.fntdata"/><Relationship Id="rId27" Type="http://schemas.openxmlformats.org/officeDocument/2006/relationships/font" Target="fonts/Gudea-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Gudea-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obotoBlack-bold.fntdata"/><Relationship Id="rId16" Type="http://schemas.openxmlformats.org/officeDocument/2006/relationships/slide" Target="slides/slide10.xml"/><Relationship Id="rId19" Type="http://schemas.openxmlformats.org/officeDocument/2006/relationships/font" Target="fonts/Roboto-regular.fntdata"/><Relationship Id="rId18" Type="http://schemas.openxmlformats.org/officeDocument/2006/relationships/font" Target="fonts/RobotoBlack-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6871a55656_0_368:notes"/>
          <p:cNvSpPr/>
          <p:nvPr>
            <p:ph idx="2" type="sldImg"/>
          </p:nvPr>
        </p:nvSpPr>
        <p:spPr>
          <a:xfrm>
            <a:off x="1107335"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6871a55656_0_368: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6871a55656_0_1178: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6871a55656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6871a55656_0_543:notes"/>
          <p:cNvSpPr/>
          <p:nvPr>
            <p:ph idx="2" type="sldImg"/>
          </p:nvPr>
        </p:nvSpPr>
        <p:spPr>
          <a:xfrm>
            <a:off x="1107335"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6871a55656_0_54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6871a55656_0_0:notes"/>
          <p:cNvSpPr/>
          <p:nvPr>
            <p:ph idx="2" type="sldImg"/>
          </p:nvPr>
        </p:nvSpPr>
        <p:spPr>
          <a:xfrm>
            <a:off x="1107331"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6871a55656_0_0: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871a55656_0_928:notes"/>
          <p:cNvSpPr/>
          <p:nvPr>
            <p:ph idx="2" type="sldImg"/>
          </p:nvPr>
        </p:nvSpPr>
        <p:spPr>
          <a:xfrm>
            <a:off x="1107331"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6871a55656_0_928: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6871a55656_0_991:notes"/>
          <p:cNvSpPr/>
          <p:nvPr>
            <p:ph idx="2" type="sldImg"/>
          </p:nvPr>
        </p:nvSpPr>
        <p:spPr>
          <a:xfrm>
            <a:off x="1107331"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6871a55656_0_991: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Experiments: </a:t>
            </a:r>
            <a:endParaRPr/>
          </a:p>
          <a:p>
            <a:pPr indent="0" lvl="0" marL="0" rtl="0" algn="l">
              <a:spcBef>
                <a:spcPts val="0"/>
              </a:spcBef>
              <a:spcAft>
                <a:spcPts val="0"/>
              </a:spcAft>
              <a:buNone/>
            </a:pPr>
            <a:r>
              <a:rPr lang="en-GB"/>
              <a:t>Mostly I do colony transfer and analysis type experiments involving a variety of different organisms ensuring that everything works on our robots for what our users might do. We also do survival experiments where we grow different organisms on a variety of media (bacteria food) with/without different drugs to see what survives.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Food tech similar to lab work: </a:t>
            </a:r>
            <a:endParaRPr/>
          </a:p>
          <a:p>
            <a:pPr indent="0" lvl="0" marL="0" rtl="0" algn="l">
              <a:spcBef>
                <a:spcPts val="0"/>
              </a:spcBef>
              <a:spcAft>
                <a:spcPts val="0"/>
              </a:spcAft>
              <a:buNone/>
            </a:pPr>
            <a:r>
              <a:rPr lang="en-GB"/>
              <a:t>Think of it this way, when I'm cooking I follow a recipe and I use different ingredients and then I leave it in a warm place and out pops the result. I try the result and if it tastes nasty or doesn't have the right texture, I then change the recipe and repeat.Lab work is the same thing, except the recipe is an experimental method and the results aren't edible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Walk through the career path, explain how food tech is surprisingly similar to lab work.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6871a55656_0_1115:notes"/>
          <p:cNvSpPr/>
          <p:nvPr>
            <p:ph idx="2" type="sldImg"/>
          </p:nvPr>
        </p:nvSpPr>
        <p:spPr>
          <a:xfrm>
            <a:off x="1107331"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6871a55656_0_1115: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You’ve seen the inner workings of this machine, for those that are interested in engineering, this is how the final robot looks and works.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6871a55656_0_1168:notes"/>
          <p:cNvSpPr/>
          <p:nvPr>
            <p:ph idx="2" type="sldImg"/>
          </p:nvPr>
        </p:nvSpPr>
        <p:spPr>
          <a:xfrm>
            <a:off x="1107331"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6871a55656_0_1168: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6871a55656_0_1263:notes"/>
          <p:cNvSpPr/>
          <p:nvPr>
            <p:ph idx="2" type="sldImg"/>
          </p:nvPr>
        </p:nvSpPr>
        <p:spPr>
          <a:xfrm>
            <a:off x="1107331" y="801900"/>
            <a:ext cx="5346000" cy="40095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6871a55656_0_126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Experiments: </a:t>
            </a:r>
            <a:endParaRPr/>
          </a:p>
          <a:p>
            <a:pPr indent="0" lvl="0" marL="0" rtl="0" algn="l">
              <a:spcBef>
                <a:spcPts val="0"/>
              </a:spcBef>
              <a:spcAft>
                <a:spcPts val="0"/>
              </a:spcAft>
              <a:buNone/>
            </a:pPr>
            <a:r>
              <a:rPr lang="en-GB"/>
              <a:t>Mostly I do colony transfer and analysis type experiments involving a variety of different organisms ensuring that everything works on our robots for what our users might do. We also do survival experiments where we grow different organisms on a variety of media (bacteria food) with/without different drugs to see what survives.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Food tech similar to lab work: </a:t>
            </a:r>
            <a:endParaRPr/>
          </a:p>
          <a:p>
            <a:pPr indent="0" lvl="0" marL="0" rtl="0" algn="l">
              <a:spcBef>
                <a:spcPts val="0"/>
              </a:spcBef>
              <a:spcAft>
                <a:spcPts val="0"/>
              </a:spcAft>
              <a:buNone/>
            </a:pPr>
            <a:r>
              <a:rPr lang="en-GB"/>
              <a:t>Think of it this way, when I'm cooking I follow a recipe and I use different ingredients and then I leave it in a warm place and out pops the result. I try the result and if it tastes nasty or doesn't have the right texture, I then change the recipe and repeat.Lab work is the same thing, except the recipe is an experimental method and the results aren't edible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Walk through the career path, explain how food tech is surprisingly similar to lab work.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42.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2.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2.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42.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pic>
        <p:nvPicPr>
          <p:cNvPr descr="singer-instruments-logo-500px.png" id="13" name="Google Shape;13;p2"/>
          <p:cNvPicPr preferRelativeResize="0"/>
          <p:nvPr/>
        </p:nvPicPr>
        <p:blipFill>
          <a:blip r:embed="rId2">
            <a:alphaModFix/>
          </a:blip>
          <a:stretch>
            <a:fillRect/>
          </a:stretch>
        </p:blipFill>
        <p:spPr>
          <a:xfrm>
            <a:off x="8197200" y="532000"/>
            <a:ext cx="2071575" cy="1002375"/>
          </a:xfrm>
          <a:prstGeom prst="rect">
            <a:avLst/>
          </a:prstGeom>
          <a:noFill/>
          <a:ln>
            <a:noFill/>
          </a:ln>
        </p:spPr>
      </p:pic>
      <p:sp>
        <p:nvSpPr>
          <p:cNvPr id="14" name="Google Shape;14;p2"/>
          <p:cNvSpPr txBox="1"/>
          <p:nvPr>
            <p:ph type="title"/>
          </p:nvPr>
        </p:nvSpPr>
        <p:spPr>
          <a:xfrm>
            <a:off x="500924" y="872409"/>
            <a:ext cx="7476300" cy="11424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None/>
              <a:defRPr sz="3000">
                <a:latin typeface="Roboto Black"/>
                <a:ea typeface="Roboto Black"/>
                <a:cs typeface="Roboto Black"/>
                <a:sym typeface="Roboto Black"/>
              </a:defRPr>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type="title">
  <p:cSld name="TITLE">
    <p:spTree>
      <p:nvGrpSpPr>
        <p:cNvPr id="53" name="Shape 53"/>
        <p:cNvGrpSpPr/>
        <p:nvPr/>
      </p:nvGrpSpPr>
      <p:grpSpPr>
        <a:xfrm>
          <a:off x="0" y="0"/>
          <a:ext cx="0" cy="0"/>
          <a:chOff x="0" y="0"/>
          <a:chExt cx="0" cy="0"/>
        </a:xfrm>
      </p:grpSpPr>
      <p:pic>
        <p:nvPicPr>
          <p:cNvPr descr="stage_watermark.jpg" id="54" name="Google Shape;54;p12"/>
          <p:cNvPicPr preferRelativeResize="0"/>
          <p:nvPr/>
        </p:nvPicPr>
        <p:blipFill rotWithShape="1">
          <a:blip r:embed="rId2">
            <a:alphaModFix/>
          </a:blip>
          <a:srcRect b="0" l="4271" r="3858" t="6349"/>
          <a:stretch/>
        </p:blipFill>
        <p:spPr>
          <a:xfrm>
            <a:off x="282501" y="549605"/>
            <a:ext cx="7643423" cy="5509166"/>
          </a:xfrm>
          <a:prstGeom prst="rect">
            <a:avLst/>
          </a:prstGeom>
          <a:noFill/>
          <a:ln>
            <a:noFill/>
          </a:ln>
        </p:spPr>
      </p:pic>
      <p:sp>
        <p:nvSpPr>
          <p:cNvPr id="55" name="Google Shape;55;p12"/>
          <p:cNvSpPr/>
          <p:nvPr/>
        </p:nvSpPr>
        <p:spPr>
          <a:xfrm flipH="1">
            <a:off x="-7344" y="-10080"/>
            <a:ext cx="10691824" cy="579970"/>
          </a:xfrm>
          <a:custGeom>
            <a:rect b="b" l="l" r="r" t="t"/>
            <a:pathLst>
              <a:path extrusionOk="0" h="15744" w="366127">
                <a:moveTo>
                  <a:pt x="0" y="15744"/>
                </a:moveTo>
                <a:lnTo>
                  <a:pt x="259950" y="15744"/>
                </a:lnTo>
                <a:lnTo>
                  <a:pt x="273314" y="2380"/>
                </a:lnTo>
                <a:lnTo>
                  <a:pt x="366127" y="2380"/>
                </a:lnTo>
                <a:lnTo>
                  <a:pt x="366127" y="0"/>
                </a:lnTo>
                <a:lnTo>
                  <a:pt x="183" y="0"/>
                </a:lnTo>
                <a:close/>
              </a:path>
            </a:pathLst>
          </a:custGeom>
          <a:solidFill>
            <a:srgbClr val="E52A12"/>
          </a:solidFill>
          <a:ln>
            <a:noFill/>
          </a:ln>
        </p:spPr>
      </p:sp>
      <p:pic>
        <p:nvPicPr>
          <p:cNvPr descr="singer-s-logo-200px.png" id="56" name="Google Shape;56;p12"/>
          <p:cNvPicPr preferRelativeResize="0"/>
          <p:nvPr/>
        </p:nvPicPr>
        <p:blipFill>
          <a:blip r:embed="rId3">
            <a:alphaModFix/>
          </a:blip>
          <a:stretch>
            <a:fillRect/>
          </a:stretch>
        </p:blipFill>
        <p:spPr>
          <a:xfrm>
            <a:off x="154284" y="6810705"/>
            <a:ext cx="294609" cy="291715"/>
          </a:xfrm>
          <a:prstGeom prst="rect">
            <a:avLst/>
          </a:prstGeom>
          <a:noFill/>
          <a:ln>
            <a:noFill/>
          </a:ln>
        </p:spPr>
      </p:pic>
      <p:sp>
        <p:nvSpPr>
          <p:cNvPr id="57" name="Google Shape;57;p12"/>
          <p:cNvSpPr/>
          <p:nvPr/>
        </p:nvSpPr>
        <p:spPr>
          <a:xfrm>
            <a:off x="8427960" y="0"/>
            <a:ext cx="22641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sz="1800"/>
          </a:p>
        </p:txBody>
      </p:sp>
      <p:pic>
        <p:nvPicPr>
          <p:cNvPr descr="singer-instruments-logo-500px.png" id="58" name="Google Shape;58;p12"/>
          <p:cNvPicPr preferRelativeResize="0"/>
          <p:nvPr/>
        </p:nvPicPr>
        <p:blipFill>
          <a:blip r:embed="rId4">
            <a:alphaModFix/>
          </a:blip>
          <a:stretch>
            <a:fillRect/>
          </a:stretch>
        </p:blipFill>
        <p:spPr>
          <a:xfrm>
            <a:off x="267300" y="478800"/>
            <a:ext cx="1864418" cy="902138"/>
          </a:xfrm>
          <a:prstGeom prst="rect">
            <a:avLst/>
          </a:prstGeom>
          <a:noFill/>
          <a:ln>
            <a:noFill/>
          </a:ln>
        </p:spPr>
      </p:pic>
      <p:sp>
        <p:nvSpPr>
          <p:cNvPr id="59" name="Google Shape;59;p12"/>
          <p:cNvSpPr txBox="1"/>
          <p:nvPr>
            <p:ph type="title"/>
          </p:nvPr>
        </p:nvSpPr>
        <p:spPr>
          <a:xfrm>
            <a:off x="422523" y="1622523"/>
            <a:ext cx="7271700" cy="874800"/>
          </a:xfrm>
          <a:prstGeom prst="rect">
            <a:avLst/>
          </a:prstGeom>
          <a:noFill/>
          <a:ln>
            <a:noFill/>
          </a:ln>
        </p:spPr>
        <p:txBody>
          <a:bodyPr anchorCtr="0" anchor="t" bIns="116050" lIns="116050" spcFirstLastPara="1" rIns="116050" wrap="square" tIns="116050">
            <a:noAutofit/>
          </a:bodyPr>
          <a:lstStyle>
            <a:lvl1pPr lvl="0" rtl="0" algn="ctr">
              <a:spcBef>
                <a:spcPts val="0"/>
              </a:spcBef>
              <a:spcAft>
                <a:spcPts val="0"/>
              </a:spcAft>
              <a:buSzPts val="3000"/>
              <a:buFont typeface="Roboto"/>
              <a:buNone/>
              <a:defRPr b="1" sz="3000">
                <a:latin typeface="Roboto"/>
                <a:ea typeface="Roboto"/>
                <a:cs typeface="Roboto"/>
                <a:sym typeface="Robot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id="60" name="Google Shape;60;p12"/>
          <p:cNvPicPr preferRelativeResize="0"/>
          <p:nvPr/>
        </p:nvPicPr>
        <p:blipFill>
          <a:blip r:embed="rId5">
            <a:alphaModFix/>
          </a:blip>
          <a:stretch>
            <a:fillRect/>
          </a:stretch>
        </p:blipFill>
        <p:spPr>
          <a:xfrm>
            <a:off x="8518112" y="73730"/>
            <a:ext cx="2083677" cy="2083677"/>
          </a:xfrm>
          <a:prstGeom prst="rect">
            <a:avLst/>
          </a:prstGeom>
          <a:noFill/>
          <a:ln>
            <a:noFill/>
          </a:ln>
        </p:spPr>
      </p:pic>
      <p:pic>
        <p:nvPicPr>
          <p:cNvPr id="61" name="Google Shape;61;p12"/>
          <p:cNvPicPr preferRelativeResize="0"/>
          <p:nvPr/>
        </p:nvPicPr>
        <p:blipFill>
          <a:blip r:embed="rId6">
            <a:alphaModFix/>
          </a:blip>
          <a:stretch>
            <a:fillRect/>
          </a:stretch>
        </p:blipFill>
        <p:spPr>
          <a:xfrm>
            <a:off x="8518112" y="2801847"/>
            <a:ext cx="2083676" cy="475079"/>
          </a:xfrm>
          <a:prstGeom prst="rect">
            <a:avLst/>
          </a:prstGeom>
          <a:noFill/>
          <a:ln>
            <a:noFill/>
          </a:ln>
        </p:spPr>
      </p:pic>
      <p:pic>
        <p:nvPicPr>
          <p:cNvPr id="62" name="Google Shape;62;p12"/>
          <p:cNvPicPr preferRelativeResize="0"/>
          <p:nvPr/>
        </p:nvPicPr>
        <p:blipFill>
          <a:blip r:embed="rId7">
            <a:alphaModFix/>
          </a:blip>
          <a:stretch>
            <a:fillRect/>
          </a:stretch>
        </p:blipFill>
        <p:spPr>
          <a:xfrm>
            <a:off x="8518112" y="3465960"/>
            <a:ext cx="2083676" cy="475079"/>
          </a:xfrm>
          <a:prstGeom prst="rect">
            <a:avLst/>
          </a:prstGeom>
          <a:noFill/>
          <a:ln>
            <a:noFill/>
          </a:ln>
        </p:spPr>
      </p:pic>
      <p:pic>
        <p:nvPicPr>
          <p:cNvPr id="63" name="Google Shape;63;p12"/>
          <p:cNvPicPr preferRelativeResize="0"/>
          <p:nvPr/>
        </p:nvPicPr>
        <p:blipFill>
          <a:blip r:embed="rId8">
            <a:alphaModFix/>
          </a:blip>
          <a:stretch>
            <a:fillRect/>
          </a:stretch>
        </p:blipFill>
        <p:spPr>
          <a:xfrm>
            <a:off x="8518112" y="4130072"/>
            <a:ext cx="2083676" cy="475079"/>
          </a:xfrm>
          <a:prstGeom prst="rect">
            <a:avLst/>
          </a:prstGeom>
          <a:noFill/>
          <a:ln>
            <a:noFill/>
          </a:ln>
        </p:spPr>
      </p:pic>
      <p:grpSp>
        <p:nvGrpSpPr>
          <p:cNvPr id="64" name="Google Shape;64;p12"/>
          <p:cNvGrpSpPr/>
          <p:nvPr/>
        </p:nvGrpSpPr>
        <p:grpSpPr>
          <a:xfrm>
            <a:off x="-9201" y="7282361"/>
            <a:ext cx="4042738" cy="448776"/>
            <a:chOff x="-7869" y="5505263"/>
            <a:chExt cx="3457400" cy="339263"/>
          </a:xfrm>
        </p:grpSpPr>
        <p:sp>
          <p:nvSpPr>
            <p:cNvPr id="65" name="Google Shape;65;p12"/>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66" name="Google Shape;66;p12"/>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pic>
        <p:nvPicPr>
          <p:cNvPr id="67" name="Google Shape;67;p12"/>
          <p:cNvPicPr preferRelativeResize="0"/>
          <p:nvPr/>
        </p:nvPicPr>
        <p:blipFill>
          <a:blip r:embed="rId9">
            <a:alphaModFix/>
          </a:blip>
          <a:stretch>
            <a:fillRect/>
          </a:stretch>
        </p:blipFill>
        <p:spPr>
          <a:xfrm>
            <a:off x="8518112" y="4834539"/>
            <a:ext cx="2083677" cy="208498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p:cSld name="TITLE_1">
    <p:spTree>
      <p:nvGrpSpPr>
        <p:cNvPr id="68" name="Shape 68"/>
        <p:cNvGrpSpPr/>
        <p:nvPr/>
      </p:nvGrpSpPr>
      <p:grpSpPr>
        <a:xfrm>
          <a:off x="0" y="0"/>
          <a:ext cx="0" cy="0"/>
          <a:chOff x="0" y="0"/>
          <a:chExt cx="0" cy="0"/>
        </a:xfrm>
      </p:grpSpPr>
      <p:pic>
        <p:nvPicPr>
          <p:cNvPr descr="stage_watermark.jpg" id="69" name="Google Shape;69;p13"/>
          <p:cNvPicPr preferRelativeResize="0"/>
          <p:nvPr/>
        </p:nvPicPr>
        <p:blipFill rotWithShape="1">
          <a:blip r:embed="rId2">
            <a:alphaModFix/>
          </a:blip>
          <a:srcRect b="0" l="4271" r="3858" t="6349"/>
          <a:stretch/>
        </p:blipFill>
        <p:spPr>
          <a:xfrm>
            <a:off x="282501" y="549605"/>
            <a:ext cx="7643423" cy="5509166"/>
          </a:xfrm>
          <a:prstGeom prst="rect">
            <a:avLst/>
          </a:prstGeom>
          <a:noFill/>
          <a:ln>
            <a:noFill/>
          </a:ln>
        </p:spPr>
      </p:pic>
      <p:sp>
        <p:nvSpPr>
          <p:cNvPr id="70" name="Google Shape;70;p13"/>
          <p:cNvSpPr/>
          <p:nvPr/>
        </p:nvSpPr>
        <p:spPr>
          <a:xfrm>
            <a:off x="-8019"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sp>
        <p:nvSpPr>
          <p:cNvPr id="71" name="Google Shape;71;p13"/>
          <p:cNvSpPr txBox="1"/>
          <p:nvPr>
            <p:ph idx="1" type="body"/>
          </p:nvPr>
        </p:nvSpPr>
        <p:spPr>
          <a:xfrm>
            <a:off x="652640" y="1396715"/>
            <a:ext cx="6903000" cy="5230800"/>
          </a:xfrm>
          <a:prstGeom prst="rect">
            <a:avLst/>
          </a:prstGeom>
          <a:noFill/>
          <a:ln>
            <a:noFill/>
          </a:ln>
        </p:spPr>
        <p:txBody>
          <a:bodyPr anchorCtr="0" anchor="t" bIns="116050" lIns="116050" spcFirstLastPara="1" rIns="116050" wrap="square" tIns="116050">
            <a:no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72" name="Google Shape;72;p13"/>
          <p:cNvSpPr txBox="1"/>
          <p:nvPr>
            <p:ph type="title"/>
          </p:nvPr>
        </p:nvSpPr>
        <p:spPr>
          <a:xfrm>
            <a:off x="105236" y="119055"/>
            <a:ext cx="6735000" cy="4761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SzPts val="1800"/>
              <a:buFont typeface="Roboto"/>
              <a:buNone/>
              <a:defRPr sz="1800">
                <a:latin typeface="Roboto"/>
                <a:ea typeface="Roboto"/>
                <a:cs typeface="Roboto"/>
                <a:sym typeface="Robot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descr="singer-s-logo-200px.png" id="73" name="Google Shape;73;p13"/>
          <p:cNvPicPr preferRelativeResize="0"/>
          <p:nvPr/>
        </p:nvPicPr>
        <p:blipFill>
          <a:blip r:embed="rId3">
            <a:alphaModFix/>
          </a:blip>
          <a:stretch>
            <a:fillRect/>
          </a:stretch>
        </p:blipFill>
        <p:spPr>
          <a:xfrm>
            <a:off x="154284" y="6810705"/>
            <a:ext cx="294609" cy="291715"/>
          </a:xfrm>
          <a:prstGeom prst="rect">
            <a:avLst/>
          </a:prstGeom>
          <a:noFill/>
          <a:ln>
            <a:noFill/>
          </a:ln>
        </p:spPr>
      </p:pic>
      <p:grpSp>
        <p:nvGrpSpPr>
          <p:cNvPr id="74" name="Google Shape;74;p13"/>
          <p:cNvGrpSpPr/>
          <p:nvPr/>
        </p:nvGrpSpPr>
        <p:grpSpPr>
          <a:xfrm>
            <a:off x="-9201" y="7282361"/>
            <a:ext cx="4042738" cy="448776"/>
            <a:chOff x="-7869" y="5505263"/>
            <a:chExt cx="3457400" cy="339263"/>
          </a:xfrm>
        </p:grpSpPr>
        <p:sp>
          <p:nvSpPr>
            <p:cNvPr id="75" name="Google Shape;75;p13"/>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76" name="Google Shape;76;p13"/>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sp>
        <p:nvSpPr>
          <p:cNvPr id="77" name="Google Shape;77;p13"/>
          <p:cNvSpPr/>
          <p:nvPr/>
        </p:nvSpPr>
        <p:spPr>
          <a:xfrm>
            <a:off x="8427960" y="0"/>
            <a:ext cx="22641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sz="1800"/>
          </a:p>
        </p:txBody>
      </p:sp>
      <p:pic>
        <p:nvPicPr>
          <p:cNvPr id="78" name="Google Shape;78;p13"/>
          <p:cNvPicPr preferRelativeResize="0"/>
          <p:nvPr/>
        </p:nvPicPr>
        <p:blipFill>
          <a:blip r:embed="rId4">
            <a:alphaModFix/>
          </a:blip>
          <a:stretch>
            <a:fillRect/>
          </a:stretch>
        </p:blipFill>
        <p:spPr>
          <a:xfrm>
            <a:off x="8518112" y="73730"/>
            <a:ext cx="2083677" cy="2083677"/>
          </a:xfrm>
          <a:prstGeom prst="rect">
            <a:avLst/>
          </a:prstGeom>
          <a:noFill/>
          <a:ln>
            <a:noFill/>
          </a:ln>
        </p:spPr>
      </p:pic>
      <p:pic>
        <p:nvPicPr>
          <p:cNvPr id="79" name="Google Shape;79;p13"/>
          <p:cNvPicPr preferRelativeResize="0"/>
          <p:nvPr/>
        </p:nvPicPr>
        <p:blipFill>
          <a:blip r:embed="rId5">
            <a:alphaModFix/>
          </a:blip>
          <a:stretch>
            <a:fillRect/>
          </a:stretch>
        </p:blipFill>
        <p:spPr>
          <a:xfrm>
            <a:off x="8518112" y="2801847"/>
            <a:ext cx="2083676" cy="475079"/>
          </a:xfrm>
          <a:prstGeom prst="rect">
            <a:avLst/>
          </a:prstGeom>
          <a:noFill/>
          <a:ln>
            <a:noFill/>
          </a:ln>
        </p:spPr>
      </p:pic>
      <p:pic>
        <p:nvPicPr>
          <p:cNvPr id="80" name="Google Shape;80;p13"/>
          <p:cNvPicPr preferRelativeResize="0"/>
          <p:nvPr/>
        </p:nvPicPr>
        <p:blipFill>
          <a:blip r:embed="rId6">
            <a:alphaModFix/>
          </a:blip>
          <a:stretch>
            <a:fillRect/>
          </a:stretch>
        </p:blipFill>
        <p:spPr>
          <a:xfrm>
            <a:off x="8518112" y="3465960"/>
            <a:ext cx="2083676" cy="475079"/>
          </a:xfrm>
          <a:prstGeom prst="rect">
            <a:avLst/>
          </a:prstGeom>
          <a:noFill/>
          <a:ln>
            <a:noFill/>
          </a:ln>
        </p:spPr>
      </p:pic>
      <p:pic>
        <p:nvPicPr>
          <p:cNvPr id="81" name="Google Shape;81;p13"/>
          <p:cNvPicPr preferRelativeResize="0"/>
          <p:nvPr/>
        </p:nvPicPr>
        <p:blipFill>
          <a:blip r:embed="rId7">
            <a:alphaModFix/>
          </a:blip>
          <a:stretch>
            <a:fillRect/>
          </a:stretch>
        </p:blipFill>
        <p:spPr>
          <a:xfrm>
            <a:off x="8518112" y="4130072"/>
            <a:ext cx="2083676" cy="475079"/>
          </a:xfrm>
          <a:prstGeom prst="rect">
            <a:avLst/>
          </a:prstGeom>
          <a:noFill/>
          <a:ln>
            <a:noFill/>
          </a:ln>
        </p:spPr>
      </p:pic>
      <p:pic>
        <p:nvPicPr>
          <p:cNvPr id="82" name="Google Shape;82;p13"/>
          <p:cNvPicPr preferRelativeResize="0"/>
          <p:nvPr/>
        </p:nvPicPr>
        <p:blipFill>
          <a:blip r:embed="rId8">
            <a:alphaModFix/>
          </a:blip>
          <a:stretch>
            <a:fillRect/>
          </a:stretch>
        </p:blipFill>
        <p:spPr>
          <a:xfrm>
            <a:off x="8518112" y="4834539"/>
            <a:ext cx="2083677" cy="208498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No Banner">
  <p:cSld name="TITLE_1_2">
    <p:spTree>
      <p:nvGrpSpPr>
        <p:cNvPr id="83" name="Shape 83"/>
        <p:cNvGrpSpPr/>
        <p:nvPr/>
      </p:nvGrpSpPr>
      <p:grpSpPr>
        <a:xfrm>
          <a:off x="0" y="0"/>
          <a:ext cx="0" cy="0"/>
          <a:chOff x="0" y="0"/>
          <a:chExt cx="0" cy="0"/>
        </a:xfrm>
      </p:grpSpPr>
      <p:pic>
        <p:nvPicPr>
          <p:cNvPr descr="stage_watermark.jpg" id="84" name="Google Shape;84;p14"/>
          <p:cNvPicPr preferRelativeResize="0"/>
          <p:nvPr/>
        </p:nvPicPr>
        <p:blipFill rotWithShape="1">
          <a:blip r:embed="rId2">
            <a:alphaModFix/>
          </a:blip>
          <a:srcRect b="0" l="4271" r="3858" t="6349"/>
          <a:stretch/>
        </p:blipFill>
        <p:spPr>
          <a:xfrm>
            <a:off x="282501" y="549605"/>
            <a:ext cx="7643423" cy="5509166"/>
          </a:xfrm>
          <a:prstGeom prst="rect">
            <a:avLst/>
          </a:prstGeom>
          <a:noFill/>
          <a:ln>
            <a:noFill/>
          </a:ln>
        </p:spPr>
      </p:pic>
      <p:sp>
        <p:nvSpPr>
          <p:cNvPr id="85" name="Google Shape;85;p14"/>
          <p:cNvSpPr/>
          <p:nvPr/>
        </p:nvSpPr>
        <p:spPr>
          <a:xfrm>
            <a:off x="-8019"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pic>
        <p:nvPicPr>
          <p:cNvPr id="86" name="Google Shape;86;p14"/>
          <p:cNvPicPr preferRelativeResize="0"/>
          <p:nvPr/>
        </p:nvPicPr>
        <p:blipFill>
          <a:blip r:embed="rId3">
            <a:alphaModFix/>
          </a:blip>
          <a:stretch>
            <a:fillRect/>
          </a:stretch>
        </p:blipFill>
        <p:spPr>
          <a:xfrm>
            <a:off x="8292613" y="4836184"/>
            <a:ext cx="2083676" cy="2083677"/>
          </a:xfrm>
          <a:prstGeom prst="rect">
            <a:avLst/>
          </a:prstGeom>
          <a:noFill/>
          <a:ln>
            <a:noFill/>
          </a:ln>
        </p:spPr>
      </p:pic>
      <p:sp>
        <p:nvSpPr>
          <p:cNvPr id="87" name="Google Shape;87;p14"/>
          <p:cNvSpPr txBox="1"/>
          <p:nvPr>
            <p:ph idx="1" type="body"/>
          </p:nvPr>
        </p:nvSpPr>
        <p:spPr>
          <a:xfrm>
            <a:off x="652640" y="1396715"/>
            <a:ext cx="6903000" cy="5230800"/>
          </a:xfrm>
          <a:prstGeom prst="rect">
            <a:avLst/>
          </a:prstGeom>
          <a:noFill/>
          <a:ln>
            <a:noFill/>
          </a:ln>
        </p:spPr>
        <p:txBody>
          <a:bodyPr anchorCtr="0" anchor="t" bIns="116050" lIns="116050" spcFirstLastPara="1" rIns="116050" wrap="square" tIns="116050">
            <a:no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88" name="Google Shape;88;p14"/>
          <p:cNvSpPr txBox="1"/>
          <p:nvPr>
            <p:ph type="title"/>
          </p:nvPr>
        </p:nvSpPr>
        <p:spPr>
          <a:xfrm>
            <a:off x="105236" y="119055"/>
            <a:ext cx="6735000" cy="4761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SzPts val="1800"/>
              <a:buFont typeface="Roboto"/>
              <a:buNone/>
              <a:defRPr sz="1800">
                <a:latin typeface="Roboto"/>
                <a:ea typeface="Roboto"/>
                <a:cs typeface="Roboto"/>
                <a:sym typeface="Robot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id="89" name="Google Shape;89;p14"/>
          <p:cNvPicPr preferRelativeResize="0"/>
          <p:nvPr/>
        </p:nvPicPr>
        <p:blipFill>
          <a:blip r:embed="rId4">
            <a:alphaModFix/>
          </a:blip>
          <a:stretch>
            <a:fillRect/>
          </a:stretch>
        </p:blipFill>
        <p:spPr>
          <a:xfrm>
            <a:off x="8292614" y="2801847"/>
            <a:ext cx="2083676" cy="475079"/>
          </a:xfrm>
          <a:prstGeom prst="rect">
            <a:avLst/>
          </a:prstGeom>
          <a:noFill/>
          <a:ln>
            <a:noFill/>
          </a:ln>
        </p:spPr>
      </p:pic>
      <p:pic>
        <p:nvPicPr>
          <p:cNvPr id="90" name="Google Shape;90;p14"/>
          <p:cNvPicPr preferRelativeResize="0"/>
          <p:nvPr/>
        </p:nvPicPr>
        <p:blipFill>
          <a:blip r:embed="rId5">
            <a:alphaModFix/>
          </a:blip>
          <a:stretch>
            <a:fillRect/>
          </a:stretch>
        </p:blipFill>
        <p:spPr>
          <a:xfrm>
            <a:off x="8292614" y="3465960"/>
            <a:ext cx="2083676" cy="475079"/>
          </a:xfrm>
          <a:prstGeom prst="rect">
            <a:avLst/>
          </a:prstGeom>
          <a:noFill/>
          <a:ln>
            <a:noFill/>
          </a:ln>
        </p:spPr>
      </p:pic>
      <p:pic>
        <p:nvPicPr>
          <p:cNvPr id="91" name="Google Shape;91;p14"/>
          <p:cNvPicPr preferRelativeResize="0"/>
          <p:nvPr/>
        </p:nvPicPr>
        <p:blipFill>
          <a:blip r:embed="rId6">
            <a:alphaModFix/>
          </a:blip>
          <a:stretch>
            <a:fillRect/>
          </a:stretch>
        </p:blipFill>
        <p:spPr>
          <a:xfrm>
            <a:off x="8292614" y="4130072"/>
            <a:ext cx="2083676" cy="475079"/>
          </a:xfrm>
          <a:prstGeom prst="rect">
            <a:avLst/>
          </a:prstGeom>
          <a:noFill/>
          <a:ln>
            <a:noFill/>
          </a:ln>
        </p:spPr>
      </p:pic>
      <p:pic>
        <p:nvPicPr>
          <p:cNvPr descr="singer-s-logo-200px.png" id="92" name="Google Shape;92;p14"/>
          <p:cNvPicPr preferRelativeResize="0"/>
          <p:nvPr/>
        </p:nvPicPr>
        <p:blipFill>
          <a:blip r:embed="rId7">
            <a:alphaModFix/>
          </a:blip>
          <a:stretch>
            <a:fillRect/>
          </a:stretch>
        </p:blipFill>
        <p:spPr>
          <a:xfrm>
            <a:off x="154284" y="6810705"/>
            <a:ext cx="294609" cy="291715"/>
          </a:xfrm>
          <a:prstGeom prst="rect">
            <a:avLst/>
          </a:prstGeom>
          <a:noFill/>
          <a:ln>
            <a:noFill/>
          </a:ln>
        </p:spPr>
      </p:pic>
      <p:grpSp>
        <p:nvGrpSpPr>
          <p:cNvPr id="93" name="Google Shape;93;p14"/>
          <p:cNvGrpSpPr/>
          <p:nvPr/>
        </p:nvGrpSpPr>
        <p:grpSpPr>
          <a:xfrm>
            <a:off x="-9201" y="7282361"/>
            <a:ext cx="4042738" cy="448776"/>
            <a:chOff x="-7869" y="5505263"/>
            <a:chExt cx="3457400" cy="339263"/>
          </a:xfrm>
        </p:grpSpPr>
        <p:sp>
          <p:nvSpPr>
            <p:cNvPr id="94" name="Google Shape;94;p14"/>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95" name="Google Shape;95;p14"/>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No Banner No Watermark">
  <p:cSld name="TITLE_1_2_1">
    <p:spTree>
      <p:nvGrpSpPr>
        <p:cNvPr id="96" name="Shape 96"/>
        <p:cNvGrpSpPr/>
        <p:nvPr/>
      </p:nvGrpSpPr>
      <p:grpSpPr>
        <a:xfrm>
          <a:off x="0" y="0"/>
          <a:ext cx="0" cy="0"/>
          <a:chOff x="0" y="0"/>
          <a:chExt cx="0" cy="0"/>
        </a:xfrm>
      </p:grpSpPr>
      <p:sp>
        <p:nvSpPr>
          <p:cNvPr id="97" name="Google Shape;97;p15"/>
          <p:cNvSpPr/>
          <p:nvPr/>
        </p:nvSpPr>
        <p:spPr>
          <a:xfrm>
            <a:off x="-8019"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pic>
        <p:nvPicPr>
          <p:cNvPr id="98" name="Google Shape;98;p15"/>
          <p:cNvPicPr preferRelativeResize="0"/>
          <p:nvPr/>
        </p:nvPicPr>
        <p:blipFill>
          <a:blip r:embed="rId2">
            <a:alphaModFix/>
          </a:blip>
          <a:stretch>
            <a:fillRect/>
          </a:stretch>
        </p:blipFill>
        <p:spPr>
          <a:xfrm>
            <a:off x="8292613" y="4836184"/>
            <a:ext cx="2083676" cy="2083677"/>
          </a:xfrm>
          <a:prstGeom prst="rect">
            <a:avLst/>
          </a:prstGeom>
          <a:noFill/>
          <a:ln>
            <a:noFill/>
          </a:ln>
        </p:spPr>
      </p:pic>
      <p:sp>
        <p:nvSpPr>
          <p:cNvPr id="99" name="Google Shape;99;p15"/>
          <p:cNvSpPr txBox="1"/>
          <p:nvPr>
            <p:ph idx="1" type="body"/>
          </p:nvPr>
        </p:nvSpPr>
        <p:spPr>
          <a:xfrm>
            <a:off x="652640" y="1396715"/>
            <a:ext cx="6903000" cy="5230800"/>
          </a:xfrm>
          <a:prstGeom prst="rect">
            <a:avLst/>
          </a:prstGeom>
          <a:noFill/>
          <a:ln>
            <a:noFill/>
          </a:ln>
        </p:spPr>
        <p:txBody>
          <a:bodyPr anchorCtr="0" anchor="t" bIns="116050" lIns="116050" spcFirstLastPara="1" rIns="116050" wrap="square" tIns="116050">
            <a:no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00" name="Google Shape;100;p15"/>
          <p:cNvSpPr txBox="1"/>
          <p:nvPr>
            <p:ph type="title"/>
          </p:nvPr>
        </p:nvSpPr>
        <p:spPr>
          <a:xfrm>
            <a:off x="105236" y="119055"/>
            <a:ext cx="6735000" cy="4761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SzPts val="1800"/>
              <a:buFont typeface="Roboto"/>
              <a:buNone/>
              <a:defRPr sz="1800">
                <a:latin typeface="Roboto"/>
                <a:ea typeface="Roboto"/>
                <a:cs typeface="Roboto"/>
                <a:sym typeface="Robot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id="101" name="Google Shape;101;p15"/>
          <p:cNvPicPr preferRelativeResize="0"/>
          <p:nvPr/>
        </p:nvPicPr>
        <p:blipFill>
          <a:blip r:embed="rId3">
            <a:alphaModFix/>
          </a:blip>
          <a:stretch>
            <a:fillRect/>
          </a:stretch>
        </p:blipFill>
        <p:spPr>
          <a:xfrm>
            <a:off x="8292614" y="2801847"/>
            <a:ext cx="2083676" cy="475079"/>
          </a:xfrm>
          <a:prstGeom prst="rect">
            <a:avLst/>
          </a:prstGeom>
          <a:noFill/>
          <a:ln>
            <a:noFill/>
          </a:ln>
        </p:spPr>
      </p:pic>
      <p:pic>
        <p:nvPicPr>
          <p:cNvPr id="102" name="Google Shape;102;p15"/>
          <p:cNvPicPr preferRelativeResize="0"/>
          <p:nvPr/>
        </p:nvPicPr>
        <p:blipFill>
          <a:blip r:embed="rId4">
            <a:alphaModFix/>
          </a:blip>
          <a:stretch>
            <a:fillRect/>
          </a:stretch>
        </p:blipFill>
        <p:spPr>
          <a:xfrm>
            <a:off x="8292614" y="3465960"/>
            <a:ext cx="2083676" cy="475079"/>
          </a:xfrm>
          <a:prstGeom prst="rect">
            <a:avLst/>
          </a:prstGeom>
          <a:noFill/>
          <a:ln>
            <a:noFill/>
          </a:ln>
        </p:spPr>
      </p:pic>
      <p:pic>
        <p:nvPicPr>
          <p:cNvPr id="103" name="Google Shape;103;p15"/>
          <p:cNvPicPr preferRelativeResize="0"/>
          <p:nvPr/>
        </p:nvPicPr>
        <p:blipFill>
          <a:blip r:embed="rId5">
            <a:alphaModFix/>
          </a:blip>
          <a:stretch>
            <a:fillRect/>
          </a:stretch>
        </p:blipFill>
        <p:spPr>
          <a:xfrm>
            <a:off x="8292614" y="4130072"/>
            <a:ext cx="2083676" cy="475079"/>
          </a:xfrm>
          <a:prstGeom prst="rect">
            <a:avLst/>
          </a:prstGeom>
          <a:noFill/>
          <a:ln>
            <a:noFill/>
          </a:ln>
        </p:spPr>
      </p:pic>
      <p:pic>
        <p:nvPicPr>
          <p:cNvPr descr="singer-s-logo-200px.png" id="104" name="Google Shape;104;p15"/>
          <p:cNvPicPr preferRelativeResize="0"/>
          <p:nvPr/>
        </p:nvPicPr>
        <p:blipFill>
          <a:blip r:embed="rId6">
            <a:alphaModFix/>
          </a:blip>
          <a:stretch>
            <a:fillRect/>
          </a:stretch>
        </p:blipFill>
        <p:spPr>
          <a:xfrm>
            <a:off x="154284" y="6810705"/>
            <a:ext cx="294609" cy="291715"/>
          </a:xfrm>
          <a:prstGeom prst="rect">
            <a:avLst/>
          </a:prstGeom>
          <a:noFill/>
          <a:ln>
            <a:noFill/>
          </a:ln>
        </p:spPr>
      </p:pic>
      <p:grpSp>
        <p:nvGrpSpPr>
          <p:cNvPr id="105" name="Google Shape;105;p15"/>
          <p:cNvGrpSpPr/>
          <p:nvPr/>
        </p:nvGrpSpPr>
        <p:grpSpPr>
          <a:xfrm>
            <a:off x="-9201" y="7282361"/>
            <a:ext cx="4042738" cy="448776"/>
            <a:chOff x="-7869" y="5505263"/>
            <a:chExt cx="3457400" cy="339263"/>
          </a:xfrm>
        </p:grpSpPr>
        <p:sp>
          <p:nvSpPr>
            <p:cNvPr id="106" name="Google Shape;106;p15"/>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107" name="Google Shape;107;p15"/>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No Watermark">
  <p:cSld name="TITLE_1_1">
    <p:spTree>
      <p:nvGrpSpPr>
        <p:cNvPr id="108" name="Shape 108"/>
        <p:cNvGrpSpPr/>
        <p:nvPr/>
      </p:nvGrpSpPr>
      <p:grpSpPr>
        <a:xfrm>
          <a:off x="0" y="0"/>
          <a:ext cx="0" cy="0"/>
          <a:chOff x="0" y="0"/>
          <a:chExt cx="0" cy="0"/>
        </a:xfrm>
      </p:grpSpPr>
      <p:sp>
        <p:nvSpPr>
          <p:cNvPr id="109" name="Google Shape;109;p16"/>
          <p:cNvSpPr/>
          <p:nvPr/>
        </p:nvSpPr>
        <p:spPr>
          <a:xfrm>
            <a:off x="-8019"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sp>
        <p:nvSpPr>
          <p:cNvPr id="110" name="Google Shape;110;p16"/>
          <p:cNvSpPr txBox="1"/>
          <p:nvPr>
            <p:ph idx="1" type="body"/>
          </p:nvPr>
        </p:nvSpPr>
        <p:spPr>
          <a:xfrm>
            <a:off x="652640" y="1396715"/>
            <a:ext cx="6903000" cy="5230800"/>
          </a:xfrm>
          <a:prstGeom prst="rect">
            <a:avLst/>
          </a:prstGeom>
          <a:noFill/>
          <a:ln>
            <a:noFill/>
          </a:ln>
        </p:spPr>
        <p:txBody>
          <a:bodyPr anchorCtr="0" anchor="t" bIns="116050" lIns="116050" spcFirstLastPara="1" rIns="116050" wrap="square" tIns="116050">
            <a:no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11" name="Google Shape;111;p16"/>
          <p:cNvSpPr txBox="1"/>
          <p:nvPr>
            <p:ph type="title"/>
          </p:nvPr>
        </p:nvSpPr>
        <p:spPr>
          <a:xfrm>
            <a:off x="105236" y="119055"/>
            <a:ext cx="6735000" cy="4761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SzPts val="1800"/>
              <a:buFont typeface="Roboto"/>
              <a:buNone/>
              <a:defRPr sz="1800">
                <a:latin typeface="Roboto"/>
                <a:ea typeface="Roboto"/>
                <a:cs typeface="Roboto"/>
                <a:sym typeface="Robot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descr="singer-s-logo-200px.png" id="112" name="Google Shape;112;p16"/>
          <p:cNvPicPr preferRelativeResize="0"/>
          <p:nvPr/>
        </p:nvPicPr>
        <p:blipFill>
          <a:blip r:embed="rId2">
            <a:alphaModFix/>
          </a:blip>
          <a:stretch>
            <a:fillRect/>
          </a:stretch>
        </p:blipFill>
        <p:spPr>
          <a:xfrm>
            <a:off x="154284" y="6810705"/>
            <a:ext cx="294609" cy="291715"/>
          </a:xfrm>
          <a:prstGeom prst="rect">
            <a:avLst/>
          </a:prstGeom>
          <a:noFill/>
          <a:ln>
            <a:noFill/>
          </a:ln>
        </p:spPr>
      </p:pic>
      <p:grpSp>
        <p:nvGrpSpPr>
          <p:cNvPr id="113" name="Google Shape;113;p16"/>
          <p:cNvGrpSpPr/>
          <p:nvPr/>
        </p:nvGrpSpPr>
        <p:grpSpPr>
          <a:xfrm>
            <a:off x="-9201" y="7282361"/>
            <a:ext cx="4042738" cy="448776"/>
            <a:chOff x="-7869" y="5505263"/>
            <a:chExt cx="3457400" cy="339263"/>
          </a:xfrm>
        </p:grpSpPr>
        <p:sp>
          <p:nvSpPr>
            <p:cNvPr id="114" name="Google Shape;114;p16"/>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115" name="Google Shape;115;p16"/>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sp>
        <p:nvSpPr>
          <p:cNvPr id="116" name="Google Shape;116;p16"/>
          <p:cNvSpPr/>
          <p:nvPr/>
        </p:nvSpPr>
        <p:spPr>
          <a:xfrm>
            <a:off x="8427960" y="0"/>
            <a:ext cx="22641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sz="1800"/>
          </a:p>
        </p:txBody>
      </p:sp>
      <p:pic>
        <p:nvPicPr>
          <p:cNvPr id="117" name="Google Shape;117;p16"/>
          <p:cNvPicPr preferRelativeResize="0"/>
          <p:nvPr/>
        </p:nvPicPr>
        <p:blipFill>
          <a:blip r:embed="rId3">
            <a:alphaModFix/>
          </a:blip>
          <a:stretch>
            <a:fillRect/>
          </a:stretch>
        </p:blipFill>
        <p:spPr>
          <a:xfrm>
            <a:off x="8518112" y="73730"/>
            <a:ext cx="2083677" cy="2083677"/>
          </a:xfrm>
          <a:prstGeom prst="rect">
            <a:avLst/>
          </a:prstGeom>
          <a:noFill/>
          <a:ln>
            <a:noFill/>
          </a:ln>
        </p:spPr>
      </p:pic>
      <p:pic>
        <p:nvPicPr>
          <p:cNvPr id="118" name="Google Shape;118;p16"/>
          <p:cNvPicPr preferRelativeResize="0"/>
          <p:nvPr/>
        </p:nvPicPr>
        <p:blipFill>
          <a:blip r:embed="rId4">
            <a:alphaModFix/>
          </a:blip>
          <a:stretch>
            <a:fillRect/>
          </a:stretch>
        </p:blipFill>
        <p:spPr>
          <a:xfrm>
            <a:off x="8518112" y="2801847"/>
            <a:ext cx="2083676" cy="475079"/>
          </a:xfrm>
          <a:prstGeom prst="rect">
            <a:avLst/>
          </a:prstGeom>
          <a:noFill/>
          <a:ln>
            <a:noFill/>
          </a:ln>
        </p:spPr>
      </p:pic>
      <p:pic>
        <p:nvPicPr>
          <p:cNvPr id="119" name="Google Shape;119;p16"/>
          <p:cNvPicPr preferRelativeResize="0"/>
          <p:nvPr/>
        </p:nvPicPr>
        <p:blipFill>
          <a:blip r:embed="rId5">
            <a:alphaModFix/>
          </a:blip>
          <a:stretch>
            <a:fillRect/>
          </a:stretch>
        </p:blipFill>
        <p:spPr>
          <a:xfrm>
            <a:off x="8518112" y="3465960"/>
            <a:ext cx="2083676" cy="475079"/>
          </a:xfrm>
          <a:prstGeom prst="rect">
            <a:avLst/>
          </a:prstGeom>
          <a:noFill/>
          <a:ln>
            <a:noFill/>
          </a:ln>
        </p:spPr>
      </p:pic>
      <p:pic>
        <p:nvPicPr>
          <p:cNvPr id="120" name="Google Shape;120;p16"/>
          <p:cNvPicPr preferRelativeResize="0"/>
          <p:nvPr/>
        </p:nvPicPr>
        <p:blipFill>
          <a:blip r:embed="rId6">
            <a:alphaModFix/>
          </a:blip>
          <a:stretch>
            <a:fillRect/>
          </a:stretch>
        </p:blipFill>
        <p:spPr>
          <a:xfrm>
            <a:off x="8518112" y="4130072"/>
            <a:ext cx="2083676" cy="475079"/>
          </a:xfrm>
          <a:prstGeom prst="rect">
            <a:avLst/>
          </a:prstGeom>
          <a:noFill/>
          <a:ln>
            <a:noFill/>
          </a:ln>
        </p:spPr>
      </p:pic>
      <p:pic>
        <p:nvPicPr>
          <p:cNvPr id="121" name="Google Shape;121;p16"/>
          <p:cNvPicPr preferRelativeResize="0"/>
          <p:nvPr/>
        </p:nvPicPr>
        <p:blipFill>
          <a:blip r:embed="rId7">
            <a:alphaModFix/>
          </a:blip>
          <a:stretch>
            <a:fillRect/>
          </a:stretch>
        </p:blipFill>
        <p:spPr>
          <a:xfrm>
            <a:off x="8518112" y="4834539"/>
            <a:ext cx="2083677" cy="208498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No Footer">
  <p:cSld name="TITLE_1_1_1">
    <p:spTree>
      <p:nvGrpSpPr>
        <p:cNvPr id="122" name="Shape 122"/>
        <p:cNvGrpSpPr/>
        <p:nvPr/>
      </p:nvGrpSpPr>
      <p:grpSpPr>
        <a:xfrm>
          <a:off x="0" y="0"/>
          <a:ext cx="0" cy="0"/>
          <a:chOff x="0" y="0"/>
          <a:chExt cx="0" cy="0"/>
        </a:xfrm>
      </p:grpSpPr>
      <p:sp>
        <p:nvSpPr>
          <p:cNvPr id="123" name="Google Shape;123;p17"/>
          <p:cNvSpPr/>
          <p:nvPr/>
        </p:nvSpPr>
        <p:spPr>
          <a:xfrm>
            <a:off x="-8019"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sp>
        <p:nvSpPr>
          <p:cNvPr id="124" name="Google Shape;124;p17"/>
          <p:cNvSpPr txBox="1"/>
          <p:nvPr>
            <p:ph idx="1" type="body"/>
          </p:nvPr>
        </p:nvSpPr>
        <p:spPr>
          <a:xfrm>
            <a:off x="652640" y="1396715"/>
            <a:ext cx="6903000" cy="5230800"/>
          </a:xfrm>
          <a:prstGeom prst="rect">
            <a:avLst/>
          </a:prstGeom>
          <a:noFill/>
          <a:ln>
            <a:noFill/>
          </a:ln>
        </p:spPr>
        <p:txBody>
          <a:bodyPr anchorCtr="0" anchor="t" bIns="116050" lIns="116050" spcFirstLastPara="1" rIns="116050" wrap="square" tIns="116050">
            <a:no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25" name="Google Shape;125;p17"/>
          <p:cNvSpPr txBox="1"/>
          <p:nvPr>
            <p:ph type="title"/>
          </p:nvPr>
        </p:nvSpPr>
        <p:spPr>
          <a:xfrm>
            <a:off x="105236" y="119055"/>
            <a:ext cx="6735000" cy="4761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SzPts val="1800"/>
              <a:buFont typeface="Roboto"/>
              <a:buNone/>
              <a:defRPr sz="1800">
                <a:latin typeface="Roboto"/>
                <a:ea typeface="Roboto"/>
                <a:cs typeface="Roboto"/>
                <a:sym typeface="Robot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descr="singer-s-logo-200px.png" id="126" name="Google Shape;126;p17"/>
          <p:cNvPicPr preferRelativeResize="0"/>
          <p:nvPr/>
        </p:nvPicPr>
        <p:blipFill>
          <a:blip r:embed="rId2">
            <a:alphaModFix/>
          </a:blip>
          <a:stretch>
            <a:fillRect/>
          </a:stretch>
        </p:blipFill>
        <p:spPr>
          <a:xfrm>
            <a:off x="154284" y="6810705"/>
            <a:ext cx="294609" cy="291715"/>
          </a:xfrm>
          <a:prstGeom prst="rect">
            <a:avLst/>
          </a:prstGeom>
          <a:noFill/>
          <a:ln>
            <a:noFill/>
          </a:ln>
        </p:spPr>
      </p:pic>
      <p:grpSp>
        <p:nvGrpSpPr>
          <p:cNvPr id="127" name="Google Shape;127;p17"/>
          <p:cNvGrpSpPr/>
          <p:nvPr/>
        </p:nvGrpSpPr>
        <p:grpSpPr>
          <a:xfrm>
            <a:off x="-9201" y="7282361"/>
            <a:ext cx="4042738" cy="448776"/>
            <a:chOff x="-7869" y="5505263"/>
            <a:chExt cx="3457400" cy="339263"/>
          </a:xfrm>
        </p:grpSpPr>
        <p:sp>
          <p:nvSpPr>
            <p:cNvPr id="128" name="Google Shape;128;p17"/>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129" name="Google Shape;129;p17"/>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sp>
        <p:nvSpPr>
          <p:cNvPr id="130" name="Google Shape;130;p17"/>
          <p:cNvSpPr/>
          <p:nvPr/>
        </p:nvSpPr>
        <p:spPr>
          <a:xfrm>
            <a:off x="8427960" y="0"/>
            <a:ext cx="22641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sz="1800"/>
          </a:p>
        </p:txBody>
      </p:sp>
      <p:pic>
        <p:nvPicPr>
          <p:cNvPr id="131" name="Google Shape;131;p17"/>
          <p:cNvPicPr preferRelativeResize="0"/>
          <p:nvPr/>
        </p:nvPicPr>
        <p:blipFill>
          <a:blip r:embed="rId3">
            <a:alphaModFix/>
          </a:blip>
          <a:stretch>
            <a:fillRect/>
          </a:stretch>
        </p:blipFill>
        <p:spPr>
          <a:xfrm>
            <a:off x="8518112" y="73730"/>
            <a:ext cx="2083677" cy="2083677"/>
          </a:xfrm>
          <a:prstGeom prst="rect">
            <a:avLst/>
          </a:prstGeom>
          <a:noFill/>
          <a:ln>
            <a:noFill/>
          </a:ln>
        </p:spPr>
      </p:pic>
      <p:pic>
        <p:nvPicPr>
          <p:cNvPr id="132" name="Google Shape;132;p17"/>
          <p:cNvPicPr preferRelativeResize="0"/>
          <p:nvPr/>
        </p:nvPicPr>
        <p:blipFill>
          <a:blip r:embed="rId4">
            <a:alphaModFix/>
          </a:blip>
          <a:stretch>
            <a:fillRect/>
          </a:stretch>
        </p:blipFill>
        <p:spPr>
          <a:xfrm>
            <a:off x="8518112" y="2801847"/>
            <a:ext cx="2083676" cy="475079"/>
          </a:xfrm>
          <a:prstGeom prst="rect">
            <a:avLst/>
          </a:prstGeom>
          <a:noFill/>
          <a:ln>
            <a:noFill/>
          </a:ln>
        </p:spPr>
      </p:pic>
      <p:pic>
        <p:nvPicPr>
          <p:cNvPr id="133" name="Google Shape;133;p17"/>
          <p:cNvPicPr preferRelativeResize="0"/>
          <p:nvPr/>
        </p:nvPicPr>
        <p:blipFill>
          <a:blip r:embed="rId5">
            <a:alphaModFix/>
          </a:blip>
          <a:stretch>
            <a:fillRect/>
          </a:stretch>
        </p:blipFill>
        <p:spPr>
          <a:xfrm>
            <a:off x="8518112" y="3465960"/>
            <a:ext cx="2083676" cy="475079"/>
          </a:xfrm>
          <a:prstGeom prst="rect">
            <a:avLst/>
          </a:prstGeom>
          <a:noFill/>
          <a:ln>
            <a:noFill/>
          </a:ln>
        </p:spPr>
      </p:pic>
      <p:pic>
        <p:nvPicPr>
          <p:cNvPr id="134" name="Google Shape;134;p17"/>
          <p:cNvPicPr preferRelativeResize="0"/>
          <p:nvPr/>
        </p:nvPicPr>
        <p:blipFill>
          <a:blip r:embed="rId6">
            <a:alphaModFix/>
          </a:blip>
          <a:stretch>
            <a:fillRect/>
          </a:stretch>
        </p:blipFill>
        <p:spPr>
          <a:xfrm>
            <a:off x="8518112" y="4130072"/>
            <a:ext cx="2083676" cy="475079"/>
          </a:xfrm>
          <a:prstGeom prst="rect">
            <a:avLst/>
          </a:prstGeom>
          <a:noFill/>
          <a:ln>
            <a:noFill/>
          </a:ln>
        </p:spPr>
      </p:pic>
      <p:pic>
        <p:nvPicPr>
          <p:cNvPr id="135" name="Google Shape;135;p17"/>
          <p:cNvPicPr preferRelativeResize="0"/>
          <p:nvPr/>
        </p:nvPicPr>
        <p:blipFill>
          <a:blip r:embed="rId7">
            <a:alphaModFix/>
          </a:blip>
          <a:stretch>
            <a:fillRect/>
          </a:stretch>
        </p:blipFill>
        <p:spPr>
          <a:xfrm>
            <a:off x="8518112" y="4834539"/>
            <a:ext cx="2083677" cy="208498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1">
    <p:spTree>
      <p:nvGrpSpPr>
        <p:cNvPr id="136" name="Shape 136"/>
        <p:cNvGrpSpPr/>
        <p:nvPr/>
      </p:nvGrpSpPr>
      <p:grpSpPr>
        <a:xfrm>
          <a:off x="0" y="0"/>
          <a:ext cx="0" cy="0"/>
          <a:chOff x="0" y="0"/>
          <a:chExt cx="0" cy="0"/>
        </a:xfrm>
      </p:grpSpPr>
      <p:sp>
        <p:nvSpPr>
          <p:cNvPr id="137" name="Google Shape;137;p18"/>
          <p:cNvSpPr/>
          <p:nvPr/>
        </p:nvSpPr>
        <p:spPr>
          <a:xfrm>
            <a:off x="0" y="0"/>
            <a:ext cx="10692000" cy="7560000"/>
          </a:xfrm>
          <a:prstGeom prst="rect">
            <a:avLst/>
          </a:prstGeom>
          <a:solidFill>
            <a:srgbClr val="E52A1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pic>
        <p:nvPicPr>
          <p:cNvPr descr="singer-s-logo-white-200px.png" id="138" name="Google Shape;138;p18"/>
          <p:cNvPicPr preferRelativeResize="0"/>
          <p:nvPr/>
        </p:nvPicPr>
        <p:blipFill rotWithShape="1">
          <a:blip r:embed="rId2">
            <a:alphaModFix/>
          </a:blip>
          <a:srcRect b="0" l="9" r="0" t="0"/>
          <a:stretch/>
        </p:blipFill>
        <p:spPr>
          <a:xfrm>
            <a:off x="154284" y="7012305"/>
            <a:ext cx="294609" cy="291715"/>
          </a:xfrm>
          <a:prstGeom prst="rect">
            <a:avLst/>
          </a:prstGeom>
          <a:noFill/>
          <a:ln>
            <a:noFill/>
          </a:ln>
        </p:spPr>
      </p:pic>
      <p:sp>
        <p:nvSpPr>
          <p:cNvPr id="139" name="Google Shape;139;p18"/>
          <p:cNvSpPr txBox="1"/>
          <p:nvPr>
            <p:ph type="title"/>
          </p:nvPr>
        </p:nvSpPr>
        <p:spPr>
          <a:xfrm>
            <a:off x="896613" y="2179998"/>
            <a:ext cx="6415200" cy="1742700"/>
          </a:xfrm>
          <a:prstGeom prst="rect">
            <a:avLst/>
          </a:prstGeom>
          <a:noFill/>
          <a:ln>
            <a:noFill/>
          </a:ln>
        </p:spPr>
        <p:txBody>
          <a:bodyPr anchorCtr="0" anchor="ctr" bIns="116050" lIns="116050" spcFirstLastPara="1" rIns="116050" wrap="square" tIns="116050">
            <a:noAutofit/>
          </a:bodyPr>
          <a:lstStyle>
            <a:lvl1pPr lvl="0" rtl="0" algn="ctr">
              <a:spcBef>
                <a:spcPts val="0"/>
              </a:spcBef>
              <a:spcAft>
                <a:spcPts val="0"/>
              </a:spcAft>
              <a:buNone/>
              <a:defRPr sz="4600">
                <a:solidFill>
                  <a:schemeClr val="lt1"/>
                </a:solidFill>
                <a:latin typeface="Roboto Black"/>
                <a:ea typeface="Roboto Black"/>
                <a:cs typeface="Roboto Black"/>
                <a:sym typeface="Roboto Black"/>
              </a:defRPr>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140" name="Google Shape;140;p18"/>
          <p:cNvSpPr txBox="1"/>
          <p:nvPr>
            <p:ph idx="1" type="subTitle"/>
          </p:nvPr>
        </p:nvSpPr>
        <p:spPr>
          <a:xfrm>
            <a:off x="2872072" y="4063252"/>
            <a:ext cx="2464200" cy="913500"/>
          </a:xfrm>
          <a:prstGeom prst="rect">
            <a:avLst/>
          </a:prstGeom>
          <a:noFill/>
          <a:ln>
            <a:noFill/>
          </a:ln>
        </p:spPr>
        <p:txBody>
          <a:bodyPr anchorCtr="0" anchor="t" bIns="116050" lIns="116050" spcFirstLastPara="1" rIns="116050" wrap="square" tIns="116050">
            <a:noAutofit/>
          </a:bodyPr>
          <a:lstStyle>
            <a:lvl1pPr lvl="0" rtl="0" algn="ctr">
              <a:spcBef>
                <a:spcPts val="0"/>
              </a:spcBef>
              <a:spcAft>
                <a:spcPts val="0"/>
              </a:spcAft>
              <a:buClr>
                <a:srgbClr val="FFFFFF"/>
              </a:buClr>
              <a:buSzPts val="2200"/>
              <a:buFont typeface="Roboto"/>
              <a:buNone/>
              <a:defRPr sz="2200">
                <a:solidFill>
                  <a:srgbClr val="FFFFFF"/>
                </a:solidFill>
                <a:latin typeface="Roboto"/>
                <a:ea typeface="Roboto"/>
                <a:cs typeface="Roboto"/>
                <a:sym typeface="Robot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pic>
        <p:nvPicPr>
          <p:cNvPr id="141" name="Google Shape;141;p18"/>
          <p:cNvPicPr preferRelativeResize="0"/>
          <p:nvPr/>
        </p:nvPicPr>
        <p:blipFill>
          <a:blip r:embed="rId3">
            <a:alphaModFix/>
          </a:blip>
          <a:stretch>
            <a:fillRect/>
          </a:stretch>
        </p:blipFill>
        <p:spPr>
          <a:xfrm>
            <a:off x="8518112" y="73730"/>
            <a:ext cx="2083677" cy="2083677"/>
          </a:xfrm>
          <a:prstGeom prst="rect">
            <a:avLst/>
          </a:prstGeom>
          <a:noFill/>
          <a:ln>
            <a:noFill/>
          </a:ln>
        </p:spPr>
      </p:pic>
      <p:pic>
        <p:nvPicPr>
          <p:cNvPr id="142" name="Google Shape;142;p18"/>
          <p:cNvPicPr preferRelativeResize="0"/>
          <p:nvPr/>
        </p:nvPicPr>
        <p:blipFill>
          <a:blip r:embed="rId4">
            <a:alphaModFix/>
          </a:blip>
          <a:stretch>
            <a:fillRect/>
          </a:stretch>
        </p:blipFill>
        <p:spPr>
          <a:xfrm>
            <a:off x="8518112" y="2801847"/>
            <a:ext cx="2083676" cy="475079"/>
          </a:xfrm>
          <a:prstGeom prst="rect">
            <a:avLst/>
          </a:prstGeom>
          <a:noFill/>
          <a:ln>
            <a:noFill/>
          </a:ln>
        </p:spPr>
      </p:pic>
      <p:pic>
        <p:nvPicPr>
          <p:cNvPr id="143" name="Google Shape;143;p18"/>
          <p:cNvPicPr preferRelativeResize="0"/>
          <p:nvPr/>
        </p:nvPicPr>
        <p:blipFill>
          <a:blip r:embed="rId5">
            <a:alphaModFix/>
          </a:blip>
          <a:stretch>
            <a:fillRect/>
          </a:stretch>
        </p:blipFill>
        <p:spPr>
          <a:xfrm>
            <a:off x="8518112" y="3465960"/>
            <a:ext cx="2083676" cy="475079"/>
          </a:xfrm>
          <a:prstGeom prst="rect">
            <a:avLst/>
          </a:prstGeom>
          <a:noFill/>
          <a:ln>
            <a:noFill/>
          </a:ln>
        </p:spPr>
      </p:pic>
      <p:pic>
        <p:nvPicPr>
          <p:cNvPr id="144" name="Google Shape;144;p18"/>
          <p:cNvPicPr preferRelativeResize="0"/>
          <p:nvPr/>
        </p:nvPicPr>
        <p:blipFill>
          <a:blip r:embed="rId6">
            <a:alphaModFix/>
          </a:blip>
          <a:stretch>
            <a:fillRect/>
          </a:stretch>
        </p:blipFill>
        <p:spPr>
          <a:xfrm>
            <a:off x="8518112" y="4130072"/>
            <a:ext cx="2083676" cy="475079"/>
          </a:xfrm>
          <a:prstGeom prst="rect">
            <a:avLst/>
          </a:prstGeom>
          <a:noFill/>
          <a:ln>
            <a:noFill/>
          </a:ln>
        </p:spPr>
      </p:pic>
      <p:pic>
        <p:nvPicPr>
          <p:cNvPr id="145" name="Google Shape;145;p18"/>
          <p:cNvPicPr preferRelativeResize="0"/>
          <p:nvPr/>
        </p:nvPicPr>
        <p:blipFill>
          <a:blip r:embed="rId7">
            <a:alphaModFix/>
          </a:blip>
          <a:stretch>
            <a:fillRect/>
          </a:stretch>
        </p:blipFill>
        <p:spPr>
          <a:xfrm>
            <a:off x="8518112" y="4834539"/>
            <a:ext cx="2083677" cy="208498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CUSTOM_1_1">
    <p:spTree>
      <p:nvGrpSpPr>
        <p:cNvPr id="146" name="Shape 146"/>
        <p:cNvGrpSpPr/>
        <p:nvPr/>
      </p:nvGrpSpPr>
      <p:grpSpPr>
        <a:xfrm>
          <a:off x="0" y="0"/>
          <a:ext cx="0" cy="0"/>
          <a:chOff x="0" y="0"/>
          <a:chExt cx="0" cy="0"/>
        </a:xfrm>
      </p:grpSpPr>
      <p:sp>
        <p:nvSpPr>
          <p:cNvPr id="147" name="Google Shape;147;p19"/>
          <p:cNvSpPr/>
          <p:nvPr/>
        </p:nvSpPr>
        <p:spPr>
          <a:xfrm>
            <a:off x="0" y="0"/>
            <a:ext cx="10692000" cy="7560000"/>
          </a:xfrm>
          <a:prstGeom prst="rect">
            <a:avLst/>
          </a:prstGeom>
          <a:solidFill>
            <a:srgbClr val="E52A1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pic>
        <p:nvPicPr>
          <p:cNvPr descr="singer-s-logo-white-200px.png" id="148" name="Google Shape;148;p19"/>
          <p:cNvPicPr preferRelativeResize="0"/>
          <p:nvPr/>
        </p:nvPicPr>
        <p:blipFill rotWithShape="1">
          <a:blip r:embed="rId2">
            <a:alphaModFix/>
          </a:blip>
          <a:srcRect b="0" l="9" r="0" t="0"/>
          <a:stretch/>
        </p:blipFill>
        <p:spPr>
          <a:xfrm>
            <a:off x="154284" y="7012305"/>
            <a:ext cx="294609" cy="291715"/>
          </a:xfrm>
          <a:prstGeom prst="rect">
            <a:avLst/>
          </a:prstGeom>
          <a:noFill/>
          <a:ln>
            <a:noFill/>
          </a:ln>
        </p:spPr>
      </p:pic>
      <p:sp>
        <p:nvSpPr>
          <p:cNvPr id="149" name="Google Shape;149;p19"/>
          <p:cNvSpPr txBox="1"/>
          <p:nvPr>
            <p:ph idx="1" type="subTitle"/>
          </p:nvPr>
        </p:nvSpPr>
        <p:spPr>
          <a:xfrm>
            <a:off x="3335287" y="2548573"/>
            <a:ext cx="4021500" cy="2462700"/>
          </a:xfrm>
          <a:prstGeom prst="rect">
            <a:avLst/>
          </a:prstGeom>
          <a:noFill/>
          <a:ln>
            <a:noFill/>
          </a:ln>
        </p:spPr>
        <p:txBody>
          <a:bodyPr anchorCtr="0" anchor="t" bIns="116050" lIns="116050" spcFirstLastPara="1" rIns="116050" wrap="square" tIns="116050">
            <a:noAutofit/>
          </a:bodyPr>
          <a:lstStyle>
            <a:lvl1pPr lvl="0" rtl="0" algn="ctr">
              <a:spcBef>
                <a:spcPts val="0"/>
              </a:spcBef>
              <a:spcAft>
                <a:spcPts val="0"/>
              </a:spcAft>
              <a:buClr>
                <a:srgbClr val="FFFFFF"/>
              </a:buClr>
              <a:buSzPts val="2700"/>
              <a:buFont typeface="Roboto"/>
              <a:buNone/>
              <a:defRPr sz="2700">
                <a:solidFill>
                  <a:srgbClr val="FFFFFF"/>
                </a:solidFill>
                <a:latin typeface="Roboto"/>
                <a:ea typeface="Roboto"/>
                <a:cs typeface="Roboto"/>
                <a:sym typeface="Robot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p:cSld name="CUSTOM_3">
    <p:spTree>
      <p:nvGrpSpPr>
        <p:cNvPr id="150" name="Shape 150"/>
        <p:cNvGrpSpPr/>
        <p:nvPr/>
      </p:nvGrpSpPr>
      <p:grpSpPr>
        <a:xfrm>
          <a:off x="0" y="0"/>
          <a:ext cx="0" cy="0"/>
          <a:chOff x="0" y="0"/>
          <a:chExt cx="0" cy="0"/>
        </a:xfrm>
      </p:grpSpPr>
      <p:sp>
        <p:nvSpPr>
          <p:cNvPr id="151" name="Google Shape;151;p20"/>
          <p:cNvSpPr/>
          <p:nvPr/>
        </p:nvSpPr>
        <p:spPr>
          <a:xfrm>
            <a:off x="-34728" y="-33438"/>
            <a:ext cx="10756200" cy="7649400"/>
          </a:xfrm>
          <a:prstGeom prst="rect">
            <a:avLst/>
          </a:prstGeom>
          <a:solidFill>
            <a:schemeClr val="l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52" name="Google Shape;152;p20"/>
          <p:cNvSpPr txBox="1"/>
          <p:nvPr>
            <p:ph idx="1" type="body"/>
          </p:nvPr>
        </p:nvSpPr>
        <p:spPr>
          <a:xfrm>
            <a:off x="652640" y="1396715"/>
            <a:ext cx="6903000" cy="5230800"/>
          </a:xfrm>
          <a:prstGeom prst="rect">
            <a:avLst/>
          </a:prstGeom>
          <a:noFill/>
          <a:ln>
            <a:noFill/>
          </a:ln>
        </p:spPr>
        <p:txBody>
          <a:bodyPr anchorCtr="0" anchor="t" bIns="116050" lIns="116050" spcFirstLastPara="1" rIns="116050" wrap="square" tIns="116050">
            <a:no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pic>
        <p:nvPicPr>
          <p:cNvPr descr="singer-s-logo-200px.png" id="153" name="Google Shape;153;p20"/>
          <p:cNvPicPr preferRelativeResize="0"/>
          <p:nvPr/>
        </p:nvPicPr>
        <p:blipFill>
          <a:blip r:embed="rId2">
            <a:alphaModFix/>
          </a:blip>
          <a:stretch>
            <a:fillRect/>
          </a:stretch>
        </p:blipFill>
        <p:spPr>
          <a:xfrm>
            <a:off x="154284" y="6810705"/>
            <a:ext cx="294609" cy="291715"/>
          </a:xfrm>
          <a:prstGeom prst="rect">
            <a:avLst/>
          </a:prstGeom>
          <a:noFill/>
          <a:ln>
            <a:noFill/>
          </a:ln>
        </p:spPr>
      </p:pic>
      <p:grpSp>
        <p:nvGrpSpPr>
          <p:cNvPr id="154" name="Google Shape;154;p20"/>
          <p:cNvGrpSpPr/>
          <p:nvPr/>
        </p:nvGrpSpPr>
        <p:grpSpPr>
          <a:xfrm>
            <a:off x="-9201" y="7282361"/>
            <a:ext cx="4042738" cy="448776"/>
            <a:chOff x="-7869" y="5505263"/>
            <a:chExt cx="3457400" cy="339263"/>
          </a:xfrm>
        </p:grpSpPr>
        <p:sp>
          <p:nvSpPr>
            <p:cNvPr id="155" name="Google Shape;155;p20"/>
            <p:cNvSpPr/>
            <p:nvPr/>
          </p:nvSpPr>
          <p:spPr>
            <a:xfrm>
              <a:off x="-7869" y="5505263"/>
              <a:ext cx="3457400" cy="227625"/>
            </a:xfrm>
            <a:custGeom>
              <a:rect b="b" l="l" r="r" t="t"/>
              <a:pathLst>
                <a:path extrusionOk="0" h="9105" w="138296">
                  <a:moveTo>
                    <a:pt x="138296" y="9105"/>
                  </a:moveTo>
                  <a:lnTo>
                    <a:pt x="130548" y="0"/>
                  </a:lnTo>
                  <a:lnTo>
                    <a:pt x="0" y="0"/>
                  </a:lnTo>
                  <a:lnTo>
                    <a:pt x="0" y="8743"/>
                  </a:lnTo>
                  <a:close/>
                </a:path>
              </a:pathLst>
            </a:custGeom>
            <a:solidFill>
              <a:srgbClr val="E52A12"/>
            </a:solidFill>
            <a:ln>
              <a:noFill/>
            </a:ln>
          </p:spPr>
        </p:sp>
        <p:sp>
          <p:nvSpPr>
            <p:cNvPr id="156" name="Google Shape;156;p20"/>
            <p:cNvSpPr txBox="1"/>
            <p:nvPr/>
          </p:nvSpPr>
          <p:spPr>
            <a:xfrm>
              <a:off x="252481" y="5542125"/>
              <a:ext cx="2936700" cy="30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rPr>
                <a:t>CONFIDENTIAL © SINGER INSTRUMENTS 2022</a:t>
              </a:r>
              <a:endParaRPr sz="1300">
                <a:solidFill>
                  <a:srgbClr val="FFFFFF"/>
                </a:solidFil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type="title">
  <p:cSld name="TITLE">
    <p:spTree>
      <p:nvGrpSpPr>
        <p:cNvPr id="158" name="Shape 158"/>
        <p:cNvGrpSpPr/>
        <p:nvPr/>
      </p:nvGrpSpPr>
      <p:grpSpPr>
        <a:xfrm>
          <a:off x="0" y="0"/>
          <a:ext cx="0" cy="0"/>
          <a:chOff x="0" y="0"/>
          <a:chExt cx="0" cy="0"/>
        </a:xfrm>
      </p:grpSpPr>
      <p:pic>
        <p:nvPicPr>
          <p:cNvPr descr="stage_watermark.jpg" id="159" name="Google Shape;159;p22"/>
          <p:cNvPicPr preferRelativeResize="0"/>
          <p:nvPr/>
        </p:nvPicPr>
        <p:blipFill rotWithShape="1">
          <a:blip r:embed="rId2">
            <a:alphaModFix/>
          </a:blip>
          <a:srcRect b="0" l="4271" r="3858" t="6349"/>
          <a:stretch/>
        </p:blipFill>
        <p:spPr>
          <a:xfrm>
            <a:off x="282501" y="549605"/>
            <a:ext cx="7643423" cy="6925103"/>
          </a:xfrm>
          <a:prstGeom prst="rect">
            <a:avLst/>
          </a:prstGeom>
          <a:noFill/>
          <a:ln>
            <a:noFill/>
          </a:ln>
        </p:spPr>
      </p:pic>
      <p:sp>
        <p:nvSpPr>
          <p:cNvPr id="160" name="Google Shape;160;p22"/>
          <p:cNvSpPr/>
          <p:nvPr/>
        </p:nvSpPr>
        <p:spPr>
          <a:xfrm flipH="1">
            <a:off x="675" y="0"/>
            <a:ext cx="10691824" cy="579970"/>
          </a:xfrm>
          <a:custGeom>
            <a:rect b="b" l="l" r="r" t="t"/>
            <a:pathLst>
              <a:path extrusionOk="0" h="15744" w="366127">
                <a:moveTo>
                  <a:pt x="0" y="15744"/>
                </a:moveTo>
                <a:lnTo>
                  <a:pt x="259950" y="15744"/>
                </a:lnTo>
                <a:lnTo>
                  <a:pt x="273314" y="2380"/>
                </a:lnTo>
                <a:lnTo>
                  <a:pt x="366127" y="2380"/>
                </a:lnTo>
                <a:lnTo>
                  <a:pt x="366127" y="0"/>
                </a:lnTo>
                <a:lnTo>
                  <a:pt x="183" y="0"/>
                </a:lnTo>
                <a:close/>
              </a:path>
            </a:pathLst>
          </a:custGeom>
          <a:solidFill>
            <a:srgbClr val="E52A12"/>
          </a:solidFill>
          <a:ln>
            <a:noFill/>
          </a:ln>
        </p:spPr>
      </p:sp>
      <p:sp>
        <p:nvSpPr>
          <p:cNvPr id="161" name="Google Shape;161;p22"/>
          <p:cNvSpPr/>
          <p:nvPr/>
        </p:nvSpPr>
        <p:spPr>
          <a:xfrm flipH="1">
            <a:off x="-97" y="7453247"/>
            <a:ext cx="2572057" cy="124410"/>
          </a:xfrm>
          <a:custGeom>
            <a:rect b="b" l="l" r="r" t="t"/>
            <a:pathLst>
              <a:path extrusionOk="0" h="3386" w="88054">
                <a:moveTo>
                  <a:pt x="0" y="3386"/>
                </a:moveTo>
                <a:lnTo>
                  <a:pt x="3387" y="0"/>
                </a:lnTo>
                <a:lnTo>
                  <a:pt x="88054" y="0"/>
                </a:lnTo>
                <a:lnTo>
                  <a:pt x="88054" y="3386"/>
                </a:lnTo>
                <a:close/>
              </a:path>
            </a:pathLst>
          </a:custGeom>
          <a:solidFill>
            <a:srgbClr val="E52A12"/>
          </a:solidFill>
          <a:ln>
            <a:noFill/>
          </a:ln>
        </p:spPr>
      </p:sp>
      <p:pic>
        <p:nvPicPr>
          <p:cNvPr descr="singer-s-logo-200px.png" id="162" name="Google Shape;162;p22"/>
          <p:cNvPicPr preferRelativeResize="0"/>
          <p:nvPr/>
        </p:nvPicPr>
        <p:blipFill>
          <a:blip r:embed="rId3">
            <a:alphaModFix/>
          </a:blip>
          <a:stretch>
            <a:fillRect/>
          </a:stretch>
        </p:blipFill>
        <p:spPr>
          <a:xfrm>
            <a:off x="154284" y="7012305"/>
            <a:ext cx="327343" cy="324128"/>
          </a:xfrm>
          <a:prstGeom prst="rect">
            <a:avLst/>
          </a:prstGeom>
          <a:noFill/>
          <a:ln>
            <a:noFill/>
          </a:ln>
        </p:spPr>
      </p:pic>
      <p:sp>
        <p:nvSpPr>
          <p:cNvPr id="163" name="Google Shape;163;p22"/>
          <p:cNvSpPr/>
          <p:nvPr/>
        </p:nvSpPr>
        <p:spPr>
          <a:xfrm>
            <a:off x="8208425" y="0"/>
            <a:ext cx="24837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1575" lIns="111575" spcFirstLastPara="1" rIns="111575" wrap="square" tIns="111575">
            <a:noAutofit/>
          </a:bodyPr>
          <a:lstStyle/>
          <a:p>
            <a:pPr indent="0" lvl="0" marL="0" rtl="0" algn="l">
              <a:spcBef>
                <a:spcPts val="0"/>
              </a:spcBef>
              <a:spcAft>
                <a:spcPts val="0"/>
              </a:spcAft>
              <a:buNone/>
            </a:pPr>
            <a:r>
              <a:t/>
            </a:r>
            <a:endParaRPr sz="1700"/>
          </a:p>
        </p:txBody>
      </p:sp>
      <p:pic>
        <p:nvPicPr>
          <p:cNvPr descr="singer-instruments-logo-500px.png" id="164" name="Google Shape;164;p22"/>
          <p:cNvPicPr preferRelativeResize="0"/>
          <p:nvPr/>
        </p:nvPicPr>
        <p:blipFill>
          <a:blip r:embed="rId4">
            <a:alphaModFix/>
          </a:blip>
          <a:stretch>
            <a:fillRect/>
          </a:stretch>
        </p:blipFill>
        <p:spPr>
          <a:xfrm>
            <a:off x="267300" y="478800"/>
            <a:ext cx="2071575" cy="1002375"/>
          </a:xfrm>
          <a:prstGeom prst="rect">
            <a:avLst/>
          </a:prstGeom>
          <a:noFill/>
          <a:ln>
            <a:noFill/>
          </a:ln>
        </p:spPr>
      </p:pic>
      <p:sp>
        <p:nvSpPr>
          <p:cNvPr id="165" name="Google Shape;165;p22"/>
          <p:cNvSpPr txBox="1"/>
          <p:nvPr>
            <p:ph type="title"/>
          </p:nvPr>
        </p:nvSpPr>
        <p:spPr>
          <a:xfrm>
            <a:off x="337107" y="1559490"/>
            <a:ext cx="7534200" cy="874800"/>
          </a:xfrm>
          <a:prstGeom prst="rect">
            <a:avLst/>
          </a:prstGeom>
          <a:noFill/>
          <a:ln>
            <a:noFill/>
          </a:ln>
        </p:spPr>
        <p:txBody>
          <a:bodyPr anchorCtr="0" anchor="t" bIns="111575" lIns="111575" spcFirstLastPara="1" rIns="111575" wrap="square" tIns="111575">
            <a:noAutofit/>
          </a:bodyPr>
          <a:lstStyle>
            <a:lvl1pPr lvl="0" rtl="0" algn="ctr">
              <a:spcBef>
                <a:spcPts val="0"/>
              </a:spcBef>
              <a:spcAft>
                <a:spcPts val="0"/>
              </a:spcAft>
              <a:buSzPts val="2900"/>
              <a:buFont typeface="Roboto"/>
              <a:buNone/>
              <a:defRPr sz="2900">
                <a:latin typeface="Roboto"/>
                <a:ea typeface="Roboto"/>
                <a:cs typeface="Roboto"/>
                <a:sym typeface="Roboto"/>
              </a:defRPr>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p:txBody>
      </p:sp>
      <p:pic>
        <p:nvPicPr>
          <p:cNvPr id="166" name="Google Shape;166;p22"/>
          <p:cNvPicPr preferRelativeResize="0"/>
          <p:nvPr/>
        </p:nvPicPr>
        <p:blipFill>
          <a:blip r:embed="rId5">
            <a:alphaModFix/>
          </a:blip>
          <a:stretch>
            <a:fillRect/>
          </a:stretch>
        </p:blipFill>
        <p:spPr>
          <a:xfrm>
            <a:off x="8303311" y="4836184"/>
            <a:ext cx="2315197" cy="2315198"/>
          </a:xfrm>
          <a:prstGeom prst="rect">
            <a:avLst/>
          </a:prstGeom>
          <a:noFill/>
          <a:ln>
            <a:noFill/>
          </a:ln>
        </p:spPr>
      </p:pic>
      <p:pic>
        <p:nvPicPr>
          <p:cNvPr id="167" name="Google Shape;167;p22"/>
          <p:cNvPicPr preferRelativeResize="0"/>
          <p:nvPr/>
        </p:nvPicPr>
        <p:blipFill rotWithShape="1">
          <a:blip r:embed="rId6">
            <a:alphaModFix/>
          </a:blip>
          <a:srcRect b="10937" l="3852" r="3080" t="11657"/>
          <a:stretch/>
        </p:blipFill>
        <p:spPr>
          <a:xfrm>
            <a:off x="8303313" y="3760319"/>
            <a:ext cx="2315195" cy="780525"/>
          </a:xfrm>
          <a:prstGeom prst="rect">
            <a:avLst/>
          </a:prstGeom>
          <a:noFill/>
          <a:ln cap="flat" cmpd="sng" w="9525">
            <a:solidFill>
              <a:srgbClr val="FFFFFF"/>
            </a:solidFill>
            <a:prstDash val="solid"/>
            <a:round/>
            <a:headEnd len="sm" w="sm" type="none"/>
            <a:tailEnd len="sm" w="sm" type="none"/>
          </a:ln>
        </p:spPr>
      </p:pic>
      <p:pic>
        <p:nvPicPr>
          <p:cNvPr id="168" name="Google Shape;168;p22"/>
          <p:cNvPicPr preferRelativeResize="0"/>
          <p:nvPr/>
        </p:nvPicPr>
        <p:blipFill rotWithShape="1">
          <a:blip r:embed="rId7">
            <a:alphaModFix/>
          </a:blip>
          <a:srcRect b="26032" l="4676" r="3080" t="27924"/>
          <a:stretch/>
        </p:blipFill>
        <p:spPr>
          <a:xfrm>
            <a:off x="8303313" y="2988282"/>
            <a:ext cx="2315195" cy="476696"/>
          </a:xfrm>
          <a:prstGeom prst="rect">
            <a:avLst/>
          </a:prstGeom>
          <a:noFill/>
          <a:ln cap="flat" cmpd="sng" w="9525">
            <a:solidFill>
              <a:srgbClr val="FFFFFF"/>
            </a:solidFill>
            <a:prstDash val="solid"/>
            <a:round/>
            <a:headEnd len="sm" w="sm" type="none"/>
            <a:tailEnd len="sm" w="sm" type="none"/>
          </a:ln>
        </p:spPr>
      </p:pic>
      <p:pic>
        <p:nvPicPr>
          <p:cNvPr id="169" name="Google Shape;169;p22"/>
          <p:cNvPicPr preferRelativeResize="0"/>
          <p:nvPr/>
        </p:nvPicPr>
        <p:blipFill>
          <a:blip r:embed="rId8">
            <a:alphaModFix/>
          </a:blip>
          <a:stretch>
            <a:fillRect/>
          </a:stretch>
        </p:blipFill>
        <p:spPr>
          <a:xfrm>
            <a:off x="8303312" y="73730"/>
            <a:ext cx="2315195" cy="231519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p:cSld name="CUSTOM">
    <p:spTree>
      <p:nvGrpSpPr>
        <p:cNvPr id="15" name="Shape 15"/>
        <p:cNvGrpSpPr/>
        <p:nvPr/>
      </p:nvGrpSpPr>
      <p:grpSpPr>
        <a:xfrm>
          <a:off x="0" y="0"/>
          <a:ext cx="0" cy="0"/>
          <a:chOff x="0" y="0"/>
          <a:chExt cx="0" cy="0"/>
        </a:xfrm>
      </p:grpSpPr>
      <p:sp>
        <p:nvSpPr>
          <p:cNvPr id="16" name="Google Shape;16;p3"/>
          <p:cNvSpPr/>
          <p:nvPr/>
        </p:nvSpPr>
        <p:spPr>
          <a:xfrm>
            <a:off x="-25344" y="-36966"/>
            <a:ext cx="10729500" cy="7614600"/>
          </a:xfrm>
          <a:prstGeom prst="rect">
            <a:avLst/>
          </a:prstGeom>
          <a:solidFill>
            <a:schemeClr val="l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pic>
        <p:nvPicPr>
          <p:cNvPr descr="stage_watermark.jpg" id="17" name="Google Shape;17;p3"/>
          <p:cNvPicPr preferRelativeResize="0"/>
          <p:nvPr/>
        </p:nvPicPr>
        <p:blipFill rotWithShape="1">
          <a:blip r:embed="rId2">
            <a:alphaModFix/>
          </a:blip>
          <a:srcRect b="0" l="-13143" r="-12991" t="0"/>
          <a:stretch/>
        </p:blipFill>
        <p:spPr>
          <a:xfrm>
            <a:off x="-25345" y="0"/>
            <a:ext cx="10729446" cy="7559997"/>
          </a:xfrm>
          <a:prstGeom prst="rect">
            <a:avLst/>
          </a:prstGeom>
          <a:noFill/>
          <a:ln>
            <a:noFill/>
          </a:ln>
        </p:spPr>
      </p:pic>
      <p:sp>
        <p:nvSpPr>
          <p:cNvPr id="18" name="Google Shape;18;p3"/>
          <p:cNvSpPr txBox="1"/>
          <p:nvPr>
            <p:ph idx="1" type="subTitle"/>
          </p:nvPr>
        </p:nvSpPr>
        <p:spPr>
          <a:xfrm>
            <a:off x="2983330" y="159585"/>
            <a:ext cx="7574700" cy="505200"/>
          </a:xfrm>
          <a:prstGeom prst="rect">
            <a:avLst/>
          </a:prstGeom>
        </p:spPr>
        <p:txBody>
          <a:bodyPr anchorCtr="0" anchor="t" bIns="116050" lIns="116050" spcFirstLastPara="1" rIns="116050" wrap="square" tIns="116050">
            <a:noAutofit/>
          </a:bodyPr>
          <a:lstStyle>
            <a:lvl1pPr lvl="0" rtl="0" algn="r">
              <a:spcBef>
                <a:spcPts val="0"/>
              </a:spcBef>
              <a:spcAft>
                <a:spcPts val="0"/>
              </a:spcAft>
              <a:buNone/>
              <a:defRPr b="1">
                <a:latin typeface="Gudea"/>
                <a:ea typeface="Gudea"/>
                <a:cs typeface="Gudea"/>
                <a:sym typeface="Gude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 name="Google Shape;19;p3"/>
          <p:cNvSpPr/>
          <p:nvPr/>
        </p:nvSpPr>
        <p:spPr>
          <a:xfrm>
            <a:off x="-16019" y="-23517"/>
            <a:ext cx="10729526" cy="601993"/>
          </a:xfrm>
          <a:custGeom>
            <a:rect b="b" l="l" r="r" t="t"/>
            <a:pathLst>
              <a:path extrusionOk="0" h="16383" w="367041">
                <a:moveTo>
                  <a:pt x="366675" y="2929"/>
                </a:moveTo>
                <a:lnTo>
                  <a:pt x="104345" y="2929"/>
                </a:lnTo>
                <a:lnTo>
                  <a:pt x="90890" y="16383"/>
                </a:lnTo>
                <a:lnTo>
                  <a:pt x="0" y="16383"/>
                </a:lnTo>
                <a:lnTo>
                  <a:pt x="0" y="0"/>
                </a:lnTo>
                <a:lnTo>
                  <a:pt x="367041" y="0"/>
                </a:lnTo>
                <a:close/>
              </a:path>
            </a:pathLst>
          </a:custGeom>
          <a:solidFill>
            <a:srgbClr val="E52A12"/>
          </a:solidFill>
          <a:ln>
            <a:noFill/>
          </a:ln>
        </p:spPr>
      </p:sp>
      <p:sp>
        <p:nvSpPr>
          <p:cNvPr id="20" name="Google Shape;20;p3"/>
          <p:cNvSpPr/>
          <p:nvPr/>
        </p:nvSpPr>
        <p:spPr>
          <a:xfrm>
            <a:off x="8128738" y="7453255"/>
            <a:ext cx="2574039" cy="124419"/>
          </a:xfrm>
          <a:custGeom>
            <a:rect b="b" l="l" r="r" t="t"/>
            <a:pathLst>
              <a:path extrusionOk="0" h="3386" w="88054">
                <a:moveTo>
                  <a:pt x="0" y="3386"/>
                </a:moveTo>
                <a:lnTo>
                  <a:pt x="3387" y="0"/>
                </a:lnTo>
                <a:lnTo>
                  <a:pt x="88054" y="0"/>
                </a:lnTo>
                <a:lnTo>
                  <a:pt x="88054" y="3386"/>
                </a:lnTo>
                <a:close/>
              </a:path>
            </a:pathLst>
          </a:custGeom>
          <a:solidFill>
            <a:srgbClr val="E52A12"/>
          </a:solidFill>
          <a:ln>
            <a:noFill/>
          </a:ln>
        </p:spPr>
      </p:sp>
      <p:pic>
        <p:nvPicPr>
          <p:cNvPr descr="singer-s-logo-200px.png" id="21" name="Google Shape;21;p3"/>
          <p:cNvPicPr preferRelativeResize="0"/>
          <p:nvPr/>
        </p:nvPicPr>
        <p:blipFill>
          <a:blip r:embed="rId3">
            <a:alphaModFix/>
          </a:blip>
          <a:stretch>
            <a:fillRect/>
          </a:stretch>
        </p:blipFill>
        <p:spPr>
          <a:xfrm>
            <a:off x="154284" y="7012305"/>
            <a:ext cx="327343" cy="324128"/>
          </a:xfrm>
          <a:prstGeom prst="rect">
            <a:avLst/>
          </a:prstGeom>
          <a:noFill/>
          <a:ln>
            <a:noFill/>
          </a:ln>
        </p:spPr>
      </p:pic>
      <p:sp>
        <p:nvSpPr>
          <p:cNvPr id="22" name="Google Shape;22;p3"/>
          <p:cNvSpPr txBox="1"/>
          <p:nvPr>
            <p:ph idx="2" type="body"/>
          </p:nvPr>
        </p:nvSpPr>
        <p:spPr>
          <a:xfrm>
            <a:off x="885095" y="1344147"/>
            <a:ext cx="4119600" cy="5421300"/>
          </a:xfrm>
          <a:prstGeom prst="rect">
            <a:avLst/>
          </a:prstGeom>
        </p:spPr>
        <p:txBody>
          <a:bodyPr anchorCtr="0" anchor="t" bIns="116050" lIns="116050" spcFirstLastPara="1" rIns="116050" wrap="square" tIns="116050">
            <a:noAutofit/>
          </a:bodyPr>
          <a:lstStyle>
            <a:lvl1pPr indent="-323850" lvl="0" marL="457200" rtl="0">
              <a:spcBef>
                <a:spcPts val="0"/>
              </a:spcBef>
              <a:spcAft>
                <a:spcPts val="0"/>
              </a:spcAft>
              <a:buSzPts val="1500"/>
              <a:buChar char="●"/>
              <a:defRPr sz="15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p:cSld name="TITLE_1">
    <p:spTree>
      <p:nvGrpSpPr>
        <p:cNvPr id="170" name="Shape 170"/>
        <p:cNvGrpSpPr/>
        <p:nvPr/>
      </p:nvGrpSpPr>
      <p:grpSpPr>
        <a:xfrm>
          <a:off x="0" y="0"/>
          <a:ext cx="0" cy="0"/>
          <a:chOff x="0" y="0"/>
          <a:chExt cx="0" cy="0"/>
        </a:xfrm>
      </p:grpSpPr>
      <p:pic>
        <p:nvPicPr>
          <p:cNvPr descr="stage_watermark.jpg" id="171" name="Google Shape;171;p23"/>
          <p:cNvPicPr preferRelativeResize="0"/>
          <p:nvPr/>
        </p:nvPicPr>
        <p:blipFill rotWithShape="1">
          <a:blip r:embed="rId2">
            <a:alphaModFix/>
          </a:blip>
          <a:srcRect b="0" l="4271" r="3858" t="6349"/>
          <a:stretch/>
        </p:blipFill>
        <p:spPr>
          <a:xfrm>
            <a:off x="282501" y="549605"/>
            <a:ext cx="7643423" cy="6925103"/>
          </a:xfrm>
          <a:prstGeom prst="rect">
            <a:avLst/>
          </a:prstGeom>
          <a:noFill/>
          <a:ln>
            <a:noFill/>
          </a:ln>
        </p:spPr>
      </p:pic>
      <p:sp>
        <p:nvSpPr>
          <p:cNvPr id="172" name="Google Shape;172;p23"/>
          <p:cNvSpPr/>
          <p:nvPr/>
        </p:nvSpPr>
        <p:spPr>
          <a:xfrm>
            <a:off x="0"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sp>
        <p:nvSpPr>
          <p:cNvPr id="173" name="Google Shape;173;p23"/>
          <p:cNvSpPr/>
          <p:nvPr/>
        </p:nvSpPr>
        <p:spPr>
          <a:xfrm flipH="1">
            <a:off x="-97" y="7453247"/>
            <a:ext cx="2572057" cy="124410"/>
          </a:xfrm>
          <a:custGeom>
            <a:rect b="b" l="l" r="r" t="t"/>
            <a:pathLst>
              <a:path extrusionOk="0" h="3386" w="88054">
                <a:moveTo>
                  <a:pt x="0" y="3386"/>
                </a:moveTo>
                <a:lnTo>
                  <a:pt x="3387" y="0"/>
                </a:lnTo>
                <a:lnTo>
                  <a:pt x="88054" y="0"/>
                </a:lnTo>
                <a:lnTo>
                  <a:pt x="88054" y="3386"/>
                </a:lnTo>
                <a:close/>
              </a:path>
            </a:pathLst>
          </a:custGeom>
          <a:solidFill>
            <a:srgbClr val="E52A12"/>
          </a:solidFill>
          <a:ln>
            <a:noFill/>
          </a:ln>
        </p:spPr>
      </p:sp>
      <p:pic>
        <p:nvPicPr>
          <p:cNvPr descr="singer-s-logo-200px.png" id="174" name="Google Shape;174;p23"/>
          <p:cNvPicPr preferRelativeResize="0"/>
          <p:nvPr/>
        </p:nvPicPr>
        <p:blipFill>
          <a:blip r:embed="rId3">
            <a:alphaModFix/>
          </a:blip>
          <a:stretch>
            <a:fillRect/>
          </a:stretch>
        </p:blipFill>
        <p:spPr>
          <a:xfrm>
            <a:off x="154284" y="7012305"/>
            <a:ext cx="327343" cy="324128"/>
          </a:xfrm>
          <a:prstGeom prst="rect">
            <a:avLst/>
          </a:prstGeom>
          <a:noFill/>
          <a:ln>
            <a:noFill/>
          </a:ln>
        </p:spPr>
      </p:pic>
      <p:sp>
        <p:nvSpPr>
          <p:cNvPr id="175" name="Google Shape;175;p23"/>
          <p:cNvSpPr/>
          <p:nvPr/>
        </p:nvSpPr>
        <p:spPr>
          <a:xfrm>
            <a:off x="8208425" y="0"/>
            <a:ext cx="24837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1575" lIns="111575" spcFirstLastPara="1" rIns="111575" wrap="square" tIns="111575">
            <a:noAutofit/>
          </a:bodyPr>
          <a:lstStyle/>
          <a:p>
            <a:pPr indent="0" lvl="0" marL="0" rtl="0" algn="l">
              <a:spcBef>
                <a:spcPts val="0"/>
              </a:spcBef>
              <a:spcAft>
                <a:spcPts val="0"/>
              </a:spcAft>
              <a:buNone/>
            </a:pPr>
            <a:r>
              <a:t/>
            </a:r>
            <a:endParaRPr sz="1700"/>
          </a:p>
        </p:txBody>
      </p:sp>
      <p:sp>
        <p:nvSpPr>
          <p:cNvPr id="176" name="Google Shape;176;p23"/>
          <p:cNvSpPr txBox="1"/>
          <p:nvPr>
            <p:ph idx="1" type="body"/>
          </p:nvPr>
        </p:nvSpPr>
        <p:spPr>
          <a:xfrm>
            <a:off x="652640" y="1396715"/>
            <a:ext cx="6903000" cy="5230800"/>
          </a:xfrm>
          <a:prstGeom prst="rect">
            <a:avLst/>
          </a:prstGeom>
          <a:noFill/>
          <a:ln>
            <a:noFill/>
          </a:ln>
        </p:spPr>
        <p:txBody>
          <a:bodyPr anchorCtr="0" anchor="t" bIns="111575" lIns="111575" spcFirstLastPara="1" rIns="111575" wrap="square" tIns="111575">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0"/>
              </a:spcBef>
              <a:spcAft>
                <a:spcPts val="0"/>
              </a:spcAft>
              <a:buSzPts val="1700"/>
              <a:buChar char="■"/>
              <a:defRPr sz="1700"/>
            </a:lvl3pPr>
            <a:lvl4pPr indent="-336550" lvl="3" marL="1828800" rtl="0">
              <a:spcBef>
                <a:spcPts val="0"/>
              </a:spcBef>
              <a:spcAft>
                <a:spcPts val="0"/>
              </a:spcAft>
              <a:buSzPts val="1700"/>
              <a:buChar char="●"/>
              <a:defRPr sz="1700"/>
            </a:lvl4pPr>
            <a:lvl5pPr indent="-336550" lvl="4" marL="2286000" rtl="0">
              <a:spcBef>
                <a:spcPts val="0"/>
              </a:spcBef>
              <a:spcAft>
                <a:spcPts val="0"/>
              </a:spcAft>
              <a:buSzPts val="1700"/>
              <a:buChar char="○"/>
              <a:defRPr sz="1700"/>
            </a:lvl5pPr>
            <a:lvl6pPr indent="-336550" lvl="5" marL="2743200" rtl="0">
              <a:spcBef>
                <a:spcPts val="0"/>
              </a:spcBef>
              <a:spcAft>
                <a:spcPts val="0"/>
              </a:spcAft>
              <a:buSzPts val="1700"/>
              <a:buChar char="■"/>
              <a:defRPr sz="1700"/>
            </a:lvl6pPr>
            <a:lvl7pPr indent="-336550" lvl="6" marL="3200400" rtl="0">
              <a:spcBef>
                <a:spcPts val="0"/>
              </a:spcBef>
              <a:spcAft>
                <a:spcPts val="0"/>
              </a:spcAft>
              <a:buSzPts val="1700"/>
              <a:buChar char="●"/>
              <a:defRPr sz="1700"/>
            </a:lvl7pPr>
            <a:lvl8pPr indent="-336550" lvl="7" marL="3657600" rtl="0">
              <a:spcBef>
                <a:spcPts val="0"/>
              </a:spcBef>
              <a:spcAft>
                <a:spcPts val="0"/>
              </a:spcAft>
              <a:buSzPts val="1700"/>
              <a:buChar char="○"/>
              <a:defRPr sz="1700"/>
            </a:lvl8pPr>
            <a:lvl9pPr indent="-336550" lvl="8" marL="4114800" rtl="0">
              <a:spcBef>
                <a:spcPts val="0"/>
              </a:spcBef>
              <a:spcAft>
                <a:spcPts val="0"/>
              </a:spcAft>
              <a:buSzPts val="1700"/>
              <a:buChar char="■"/>
              <a:defRPr sz="1700"/>
            </a:lvl9pPr>
          </a:lstStyle>
          <a:p/>
        </p:txBody>
      </p:sp>
      <p:pic>
        <p:nvPicPr>
          <p:cNvPr id="177" name="Google Shape;177;p23"/>
          <p:cNvPicPr preferRelativeResize="0"/>
          <p:nvPr/>
        </p:nvPicPr>
        <p:blipFill>
          <a:blip r:embed="rId4">
            <a:alphaModFix/>
          </a:blip>
          <a:stretch>
            <a:fillRect/>
          </a:stretch>
        </p:blipFill>
        <p:spPr>
          <a:xfrm>
            <a:off x="8303311" y="4836184"/>
            <a:ext cx="2315197" cy="2315198"/>
          </a:xfrm>
          <a:prstGeom prst="rect">
            <a:avLst/>
          </a:prstGeom>
          <a:noFill/>
          <a:ln>
            <a:noFill/>
          </a:ln>
        </p:spPr>
      </p:pic>
      <p:pic>
        <p:nvPicPr>
          <p:cNvPr id="178" name="Google Shape;178;p23"/>
          <p:cNvPicPr preferRelativeResize="0"/>
          <p:nvPr/>
        </p:nvPicPr>
        <p:blipFill rotWithShape="1">
          <a:blip r:embed="rId5">
            <a:alphaModFix/>
          </a:blip>
          <a:srcRect b="10937" l="3852" r="3080" t="11657"/>
          <a:stretch/>
        </p:blipFill>
        <p:spPr>
          <a:xfrm>
            <a:off x="8303313" y="3760319"/>
            <a:ext cx="2315195" cy="780525"/>
          </a:xfrm>
          <a:prstGeom prst="rect">
            <a:avLst/>
          </a:prstGeom>
          <a:noFill/>
          <a:ln cap="flat" cmpd="sng" w="9525">
            <a:solidFill>
              <a:srgbClr val="FFFFFF"/>
            </a:solidFill>
            <a:prstDash val="solid"/>
            <a:round/>
            <a:headEnd len="sm" w="sm" type="none"/>
            <a:tailEnd len="sm" w="sm" type="none"/>
          </a:ln>
        </p:spPr>
      </p:pic>
      <p:pic>
        <p:nvPicPr>
          <p:cNvPr id="179" name="Google Shape;179;p23"/>
          <p:cNvPicPr preferRelativeResize="0"/>
          <p:nvPr/>
        </p:nvPicPr>
        <p:blipFill rotWithShape="1">
          <a:blip r:embed="rId6">
            <a:alphaModFix/>
          </a:blip>
          <a:srcRect b="26032" l="4676" r="3080" t="27924"/>
          <a:stretch/>
        </p:blipFill>
        <p:spPr>
          <a:xfrm>
            <a:off x="8303313" y="2988282"/>
            <a:ext cx="2315195" cy="476696"/>
          </a:xfrm>
          <a:prstGeom prst="rect">
            <a:avLst/>
          </a:prstGeom>
          <a:noFill/>
          <a:ln cap="flat" cmpd="sng" w="9525">
            <a:solidFill>
              <a:srgbClr val="FFFFFF"/>
            </a:solidFill>
            <a:prstDash val="solid"/>
            <a:round/>
            <a:headEnd len="sm" w="sm" type="none"/>
            <a:tailEnd len="sm" w="sm" type="none"/>
          </a:ln>
        </p:spPr>
      </p:pic>
      <p:pic>
        <p:nvPicPr>
          <p:cNvPr id="180" name="Google Shape;180;p23"/>
          <p:cNvPicPr preferRelativeResize="0"/>
          <p:nvPr/>
        </p:nvPicPr>
        <p:blipFill>
          <a:blip r:embed="rId7">
            <a:alphaModFix/>
          </a:blip>
          <a:stretch>
            <a:fillRect/>
          </a:stretch>
        </p:blipFill>
        <p:spPr>
          <a:xfrm>
            <a:off x="8303312" y="73730"/>
            <a:ext cx="2315195" cy="2315195"/>
          </a:xfrm>
          <a:prstGeom prst="rect">
            <a:avLst/>
          </a:prstGeom>
          <a:noFill/>
          <a:ln>
            <a:noFill/>
          </a:ln>
        </p:spPr>
      </p:pic>
      <p:sp>
        <p:nvSpPr>
          <p:cNvPr id="181" name="Google Shape;181;p23"/>
          <p:cNvSpPr txBox="1"/>
          <p:nvPr>
            <p:ph type="title"/>
          </p:nvPr>
        </p:nvSpPr>
        <p:spPr>
          <a:xfrm>
            <a:off x="103219" y="104769"/>
            <a:ext cx="6687900" cy="476100"/>
          </a:xfrm>
          <a:prstGeom prst="rect">
            <a:avLst/>
          </a:prstGeom>
          <a:noFill/>
          <a:ln>
            <a:noFill/>
          </a:ln>
        </p:spPr>
        <p:txBody>
          <a:bodyPr anchorCtr="0" anchor="t" bIns="111575" lIns="111575" spcFirstLastPara="1" rIns="111575" wrap="square" tIns="111575">
            <a:noAutofit/>
          </a:bodyPr>
          <a:lstStyle>
            <a:lvl1pPr lvl="0" rtl="0">
              <a:spcBef>
                <a:spcPts val="0"/>
              </a:spcBef>
              <a:spcAft>
                <a:spcPts val="0"/>
              </a:spcAft>
              <a:buSzPts val="1700"/>
              <a:buFont typeface="Roboto"/>
              <a:buNone/>
              <a:defRPr sz="1700">
                <a:latin typeface="Roboto"/>
                <a:ea typeface="Roboto"/>
                <a:cs typeface="Roboto"/>
                <a:sym typeface="Roboto"/>
              </a:defRPr>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No Watermark">
  <p:cSld name="TITLE_1_1">
    <p:spTree>
      <p:nvGrpSpPr>
        <p:cNvPr id="182" name="Shape 182"/>
        <p:cNvGrpSpPr/>
        <p:nvPr/>
      </p:nvGrpSpPr>
      <p:grpSpPr>
        <a:xfrm>
          <a:off x="0" y="0"/>
          <a:ext cx="0" cy="0"/>
          <a:chOff x="0" y="0"/>
          <a:chExt cx="0" cy="0"/>
        </a:xfrm>
      </p:grpSpPr>
      <p:sp>
        <p:nvSpPr>
          <p:cNvPr id="183" name="Google Shape;183;p24"/>
          <p:cNvSpPr/>
          <p:nvPr/>
        </p:nvSpPr>
        <p:spPr>
          <a:xfrm>
            <a:off x="0"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sp>
        <p:nvSpPr>
          <p:cNvPr id="184" name="Google Shape;184;p24"/>
          <p:cNvSpPr/>
          <p:nvPr/>
        </p:nvSpPr>
        <p:spPr>
          <a:xfrm flipH="1">
            <a:off x="-97" y="7453247"/>
            <a:ext cx="2572057" cy="124410"/>
          </a:xfrm>
          <a:custGeom>
            <a:rect b="b" l="l" r="r" t="t"/>
            <a:pathLst>
              <a:path extrusionOk="0" h="3386" w="88054">
                <a:moveTo>
                  <a:pt x="0" y="3386"/>
                </a:moveTo>
                <a:lnTo>
                  <a:pt x="3387" y="0"/>
                </a:lnTo>
                <a:lnTo>
                  <a:pt x="88054" y="0"/>
                </a:lnTo>
                <a:lnTo>
                  <a:pt x="88054" y="3386"/>
                </a:lnTo>
                <a:close/>
              </a:path>
            </a:pathLst>
          </a:custGeom>
          <a:solidFill>
            <a:srgbClr val="E52A12"/>
          </a:solidFill>
          <a:ln>
            <a:noFill/>
          </a:ln>
        </p:spPr>
      </p:sp>
      <p:pic>
        <p:nvPicPr>
          <p:cNvPr descr="singer-s-logo-200px.png" id="185" name="Google Shape;185;p24"/>
          <p:cNvPicPr preferRelativeResize="0"/>
          <p:nvPr/>
        </p:nvPicPr>
        <p:blipFill>
          <a:blip r:embed="rId2">
            <a:alphaModFix/>
          </a:blip>
          <a:stretch>
            <a:fillRect/>
          </a:stretch>
        </p:blipFill>
        <p:spPr>
          <a:xfrm>
            <a:off x="154284" y="7012305"/>
            <a:ext cx="327343" cy="324128"/>
          </a:xfrm>
          <a:prstGeom prst="rect">
            <a:avLst/>
          </a:prstGeom>
          <a:noFill/>
          <a:ln>
            <a:noFill/>
          </a:ln>
        </p:spPr>
      </p:pic>
      <p:sp>
        <p:nvSpPr>
          <p:cNvPr id="186" name="Google Shape;186;p24"/>
          <p:cNvSpPr/>
          <p:nvPr/>
        </p:nvSpPr>
        <p:spPr>
          <a:xfrm>
            <a:off x="8208425" y="0"/>
            <a:ext cx="24837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1575" lIns="111575" spcFirstLastPara="1" rIns="111575" wrap="square" tIns="111575">
            <a:noAutofit/>
          </a:bodyPr>
          <a:lstStyle/>
          <a:p>
            <a:pPr indent="0" lvl="0" marL="0" rtl="0" algn="l">
              <a:spcBef>
                <a:spcPts val="0"/>
              </a:spcBef>
              <a:spcAft>
                <a:spcPts val="0"/>
              </a:spcAft>
              <a:buNone/>
            </a:pPr>
            <a:r>
              <a:t/>
            </a:r>
            <a:endParaRPr sz="1700"/>
          </a:p>
        </p:txBody>
      </p:sp>
      <p:sp>
        <p:nvSpPr>
          <p:cNvPr id="187" name="Google Shape;187;p24"/>
          <p:cNvSpPr txBox="1"/>
          <p:nvPr>
            <p:ph idx="1" type="body"/>
          </p:nvPr>
        </p:nvSpPr>
        <p:spPr>
          <a:xfrm>
            <a:off x="652640" y="1396715"/>
            <a:ext cx="6903000" cy="5230800"/>
          </a:xfrm>
          <a:prstGeom prst="rect">
            <a:avLst/>
          </a:prstGeom>
          <a:noFill/>
          <a:ln>
            <a:noFill/>
          </a:ln>
        </p:spPr>
        <p:txBody>
          <a:bodyPr anchorCtr="0" anchor="t" bIns="111575" lIns="111575" spcFirstLastPara="1" rIns="111575" wrap="square" tIns="111575">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0"/>
              </a:spcBef>
              <a:spcAft>
                <a:spcPts val="0"/>
              </a:spcAft>
              <a:buSzPts val="1700"/>
              <a:buChar char="■"/>
              <a:defRPr sz="1700"/>
            </a:lvl3pPr>
            <a:lvl4pPr indent="-336550" lvl="3" marL="1828800" rtl="0">
              <a:spcBef>
                <a:spcPts val="0"/>
              </a:spcBef>
              <a:spcAft>
                <a:spcPts val="0"/>
              </a:spcAft>
              <a:buSzPts val="1700"/>
              <a:buChar char="●"/>
              <a:defRPr sz="1700"/>
            </a:lvl4pPr>
            <a:lvl5pPr indent="-336550" lvl="4" marL="2286000" rtl="0">
              <a:spcBef>
                <a:spcPts val="0"/>
              </a:spcBef>
              <a:spcAft>
                <a:spcPts val="0"/>
              </a:spcAft>
              <a:buSzPts val="1700"/>
              <a:buChar char="○"/>
              <a:defRPr sz="1700"/>
            </a:lvl5pPr>
            <a:lvl6pPr indent="-336550" lvl="5" marL="2743200" rtl="0">
              <a:spcBef>
                <a:spcPts val="0"/>
              </a:spcBef>
              <a:spcAft>
                <a:spcPts val="0"/>
              </a:spcAft>
              <a:buSzPts val="1700"/>
              <a:buChar char="■"/>
              <a:defRPr sz="1700"/>
            </a:lvl6pPr>
            <a:lvl7pPr indent="-336550" lvl="6" marL="3200400" rtl="0">
              <a:spcBef>
                <a:spcPts val="0"/>
              </a:spcBef>
              <a:spcAft>
                <a:spcPts val="0"/>
              </a:spcAft>
              <a:buSzPts val="1700"/>
              <a:buChar char="●"/>
              <a:defRPr sz="1700"/>
            </a:lvl7pPr>
            <a:lvl8pPr indent="-336550" lvl="7" marL="3657600" rtl="0">
              <a:spcBef>
                <a:spcPts val="0"/>
              </a:spcBef>
              <a:spcAft>
                <a:spcPts val="0"/>
              </a:spcAft>
              <a:buSzPts val="1700"/>
              <a:buChar char="○"/>
              <a:defRPr sz="1700"/>
            </a:lvl8pPr>
            <a:lvl9pPr indent="-336550" lvl="8" marL="4114800" rtl="0">
              <a:spcBef>
                <a:spcPts val="0"/>
              </a:spcBef>
              <a:spcAft>
                <a:spcPts val="0"/>
              </a:spcAft>
              <a:buSzPts val="1700"/>
              <a:buChar char="■"/>
              <a:defRPr sz="1700"/>
            </a:lvl9pPr>
          </a:lstStyle>
          <a:p/>
        </p:txBody>
      </p:sp>
      <p:pic>
        <p:nvPicPr>
          <p:cNvPr id="188" name="Google Shape;188;p24"/>
          <p:cNvPicPr preferRelativeResize="0"/>
          <p:nvPr/>
        </p:nvPicPr>
        <p:blipFill>
          <a:blip r:embed="rId3">
            <a:alphaModFix/>
          </a:blip>
          <a:stretch>
            <a:fillRect/>
          </a:stretch>
        </p:blipFill>
        <p:spPr>
          <a:xfrm>
            <a:off x="8303311" y="4836184"/>
            <a:ext cx="2315197" cy="2315198"/>
          </a:xfrm>
          <a:prstGeom prst="rect">
            <a:avLst/>
          </a:prstGeom>
          <a:noFill/>
          <a:ln>
            <a:noFill/>
          </a:ln>
        </p:spPr>
      </p:pic>
      <p:pic>
        <p:nvPicPr>
          <p:cNvPr id="189" name="Google Shape;189;p24"/>
          <p:cNvPicPr preferRelativeResize="0"/>
          <p:nvPr/>
        </p:nvPicPr>
        <p:blipFill rotWithShape="1">
          <a:blip r:embed="rId4">
            <a:alphaModFix/>
          </a:blip>
          <a:srcRect b="10937" l="3852" r="3080" t="11657"/>
          <a:stretch/>
        </p:blipFill>
        <p:spPr>
          <a:xfrm>
            <a:off x="8303313" y="3760319"/>
            <a:ext cx="2315195" cy="780525"/>
          </a:xfrm>
          <a:prstGeom prst="rect">
            <a:avLst/>
          </a:prstGeom>
          <a:noFill/>
          <a:ln cap="flat" cmpd="sng" w="9525">
            <a:solidFill>
              <a:srgbClr val="FFFFFF"/>
            </a:solidFill>
            <a:prstDash val="solid"/>
            <a:round/>
            <a:headEnd len="sm" w="sm" type="none"/>
            <a:tailEnd len="sm" w="sm" type="none"/>
          </a:ln>
        </p:spPr>
      </p:pic>
      <p:pic>
        <p:nvPicPr>
          <p:cNvPr id="190" name="Google Shape;190;p24"/>
          <p:cNvPicPr preferRelativeResize="0"/>
          <p:nvPr/>
        </p:nvPicPr>
        <p:blipFill rotWithShape="1">
          <a:blip r:embed="rId5">
            <a:alphaModFix/>
          </a:blip>
          <a:srcRect b="26032" l="4676" r="3080" t="27924"/>
          <a:stretch/>
        </p:blipFill>
        <p:spPr>
          <a:xfrm>
            <a:off x="8303313" y="2988282"/>
            <a:ext cx="2315195" cy="476696"/>
          </a:xfrm>
          <a:prstGeom prst="rect">
            <a:avLst/>
          </a:prstGeom>
          <a:noFill/>
          <a:ln cap="flat" cmpd="sng" w="9525">
            <a:solidFill>
              <a:srgbClr val="FFFFFF"/>
            </a:solidFill>
            <a:prstDash val="solid"/>
            <a:round/>
            <a:headEnd len="sm" w="sm" type="none"/>
            <a:tailEnd len="sm" w="sm" type="none"/>
          </a:ln>
        </p:spPr>
      </p:pic>
      <p:pic>
        <p:nvPicPr>
          <p:cNvPr id="191" name="Google Shape;191;p24"/>
          <p:cNvPicPr preferRelativeResize="0"/>
          <p:nvPr/>
        </p:nvPicPr>
        <p:blipFill>
          <a:blip r:embed="rId6">
            <a:alphaModFix/>
          </a:blip>
          <a:stretch>
            <a:fillRect/>
          </a:stretch>
        </p:blipFill>
        <p:spPr>
          <a:xfrm>
            <a:off x="8303312" y="73730"/>
            <a:ext cx="2315195" cy="2315195"/>
          </a:xfrm>
          <a:prstGeom prst="rect">
            <a:avLst/>
          </a:prstGeom>
          <a:noFill/>
          <a:ln>
            <a:noFill/>
          </a:ln>
        </p:spPr>
      </p:pic>
      <p:sp>
        <p:nvSpPr>
          <p:cNvPr id="192" name="Google Shape;192;p24"/>
          <p:cNvSpPr txBox="1"/>
          <p:nvPr>
            <p:ph type="title"/>
          </p:nvPr>
        </p:nvSpPr>
        <p:spPr>
          <a:xfrm>
            <a:off x="103219" y="105114"/>
            <a:ext cx="6687900" cy="476100"/>
          </a:xfrm>
          <a:prstGeom prst="rect">
            <a:avLst/>
          </a:prstGeom>
          <a:noFill/>
          <a:ln>
            <a:noFill/>
          </a:ln>
        </p:spPr>
        <p:txBody>
          <a:bodyPr anchorCtr="0" anchor="t" bIns="111575" lIns="111575" spcFirstLastPara="1" rIns="111575" wrap="square" tIns="111575">
            <a:noAutofit/>
          </a:bodyPr>
          <a:lstStyle>
            <a:lvl1pPr lvl="0" rtl="0">
              <a:spcBef>
                <a:spcPts val="0"/>
              </a:spcBef>
              <a:spcAft>
                <a:spcPts val="0"/>
              </a:spcAft>
              <a:buSzPts val="1700"/>
              <a:buFont typeface="Roboto"/>
              <a:buNone/>
              <a:defRPr sz="1700">
                <a:latin typeface="Roboto"/>
                <a:ea typeface="Roboto"/>
                <a:cs typeface="Roboto"/>
                <a:sym typeface="Roboto"/>
              </a:defRPr>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No Footer">
  <p:cSld name="TITLE_1_1_1">
    <p:spTree>
      <p:nvGrpSpPr>
        <p:cNvPr id="193" name="Shape 193"/>
        <p:cNvGrpSpPr/>
        <p:nvPr/>
      </p:nvGrpSpPr>
      <p:grpSpPr>
        <a:xfrm>
          <a:off x="0" y="0"/>
          <a:ext cx="0" cy="0"/>
          <a:chOff x="0" y="0"/>
          <a:chExt cx="0" cy="0"/>
        </a:xfrm>
      </p:grpSpPr>
      <p:sp>
        <p:nvSpPr>
          <p:cNvPr id="194" name="Google Shape;194;p25"/>
          <p:cNvSpPr txBox="1"/>
          <p:nvPr>
            <p:ph type="title"/>
          </p:nvPr>
        </p:nvSpPr>
        <p:spPr>
          <a:xfrm>
            <a:off x="103219" y="105114"/>
            <a:ext cx="6687900" cy="476100"/>
          </a:xfrm>
          <a:prstGeom prst="rect">
            <a:avLst/>
          </a:prstGeom>
          <a:noFill/>
          <a:ln>
            <a:noFill/>
          </a:ln>
        </p:spPr>
        <p:txBody>
          <a:bodyPr anchorCtr="0" anchor="t" bIns="111575" lIns="111575" spcFirstLastPara="1" rIns="111575" wrap="square" tIns="111575">
            <a:noAutofit/>
          </a:bodyPr>
          <a:lstStyle>
            <a:lvl1pPr lvl="0" rtl="0">
              <a:spcBef>
                <a:spcPts val="0"/>
              </a:spcBef>
              <a:spcAft>
                <a:spcPts val="0"/>
              </a:spcAft>
              <a:buSzPts val="1700"/>
              <a:buFont typeface="Roboto"/>
              <a:buNone/>
              <a:defRPr sz="1700">
                <a:latin typeface="Roboto"/>
                <a:ea typeface="Roboto"/>
                <a:cs typeface="Roboto"/>
                <a:sym typeface="Roboto"/>
              </a:defRPr>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p:txBody>
      </p:sp>
      <p:sp>
        <p:nvSpPr>
          <p:cNvPr id="195" name="Google Shape;195;p25"/>
          <p:cNvSpPr/>
          <p:nvPr/>
        </p:nvSpPr>
        <p:spPr>
          <a:xfrm>
            <a:off x="0" y="-11013"/>
            <a:ext cx="10692488" cy="601973"/>
          </a:xfrm>
          <a:custGeom>
            <a:rect b="b" l="l" r="r" t="t"/>
            <a:pathLst>
              <a:path extrusionOk="0" h="18203" w="365774">
                <a:moveTo>
                  <a:pt x="0" y="3191"/>
                </a:moveTo>
                <a:lnTo>
                  <a:pt x="234506" y="3381"/>
                </a:lnTo>
                <a:lnTo>
                  <a:pt x="253365" y="17859"/>
                </a:lnTo>
                <a:lnTo>
                  <a:pt x="365774" y="18203"/>
                </a:lnTo>
                <a:lnTo>
                  <a:pt x="365774" y="0"/>
                </a:lnTo>
                <a:lnTo>
                  <a:pt x="18" y="0"/>
                </a:lnTo>
                <a:close/>
              </a:path>
            </a:pathLst>
          </a:custGeom>
          <a:solidFill>
            <a:srgbClr val="E52A12"/>
          </a:solidFill>
          <a:ln>
            <a:noFill/>
          </a:ln>
        </p:spPr>
      </p:sp>
      <p:sp>
        <p:nvSpPr>
          <p:cNvPr id="196" name="Google Shape;196;p25"/>
          <p:cNvSpPr/>
          <p:nvPr/>
        </p:nvSpPr>
        <p:spPr>
          <a:xfrm>
            <a:off x="8208425" y="0"/>
            <a:ext cx="2483700" cy="7578000"/>
          </a:xfrm>
          <a:prstGeom prst="rect">
            <a:avLst/>
          </a:prstGeom>
          <a:solidFill>
            <a:srgbClr val="E52A12"/>
          </a:solidFill>
          <a:ln cap="flat" cmpd="sng" w="9525">
            <a:solidFill>
              <a:srgbClr val="E52A12"/>
            </a:solidFill>
            <a:prstDash val="solid"/>
            <a:round/>
            <a:headEnd len="sm" w="sm" type="none"/>
            <a:tailEnd len="sm" w="sm" type="none"/>
          </a:ln>
        </p:spPr>
        <p:txBody>
          <a:bodyPr anchorCtr="0" anchor="ctr" bIns="111575" lIns="111575" spcFirstLastPara="1" rIns="111575" wrap="square" tIns="111575">
            <a:noAutofit/>
          </a:bodyPr>
          <a:lstStyle/>
          <a:p>
            <a:pPr indent="0" lvl="0" marL="0" rtl="0" algn="l">
              <a:spcBef>
                <a:spcPts val="0"/>
              </a:spcBef>
              <a:spcAft>
                <a:spcPts val="0"/>
              </a:spcAft>
              <a:buNone/>
            </a:pPr>
            <a:r>
              <a:t/>
            </a:r>
            <a:endParaRPr sz="1700"/>
          </a:p>
        </p:txBody>
      </p:sp>
      <p:sp>
        <p:nvSpPr>
          <p:cNvPr id="197" name="Google Shape;197;p25"/>
          <p:cNvSpPr txBox="1"/>
          <p:nvPr>
            <p:ph idx="1" type="body"/>
          </p:nvPr>
        </p:nvSpPr>
        <p:spPr>
          <a:xfrm>
            <a:off x="652640" y="1396715"/>
            <a:ext cx="6903000" cy="5230800"/>
          </a:xfrm>
          <a:prstGeom prst="rect">
            <a:avLst/>
          </a:prstGeom>
          <a:noFill/>
          <a:ln>
            <a:noFill/>
          </a:ln>
        </p:spPr>
        <p:txBody>
          <a:bodyPr anchorCtr="0" anchor="t" bIns="111575" lIns="111575" spcFirstLastPara="1" rIns="111575" wrap="square" tIns="111575">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0"/>
              </a:spcBef>
              <a:spcAft>
                <a:spcPts val="0"/>
              </a:spcAft>
              <a:buSzPts val="1700"/>
              <a:buChar char="■"/>
              <a:defRPr sz="1700"/>
            </a:lvl3pPr>
            <a:lvl4pPr indent="-336550" lvl="3" marL="1828800" rtl="0">
              <a:spcBef>
                <a:spcPts val="0"/>
              </a:spcBef>
              <a:spcAft>
                <a:spcPts val="0"/>
              </a:spcAft>
              <a:buSzPts val="1700"/>
              <a:buChar char="●"/>
              <a:defRPr sz="1700"/>
            </a:lvl4pPr>
            <a:lvl5pPr indent="-336550" lvl="4" marL="2286000" rtl="0">
              <a:spcBef>
                <a:spcPts val="0"/>
              </a:spcBef>
              <a:spcAft>
                <a:spcPts val="0"/>
              </a:spcAft>
              <a:buSzPts val="1700"/>
              <a:buChar char="○"/>
              <a:defRPr sz="1700"/>
            </a:lvl5pPr>
            <a:lvl6pPr indent="-336550" lvl="5" marL="2743200" rtl="0">
              <a:spcBef>
                <a:spcPts val="0"/>
              </a:spcBef>
              <a:spcAft>
                <a:spcPts val="0"/>
              </a:spcAft>
              <a:buSzPts val="1700"/>
              <a:buChar char="■"/>
              <a:defRPr sz="1700"/>
            </a:lvl6pPr>
            <a:lvl7pPr indent="-336550" lvl="6" marL="3200400" rtl="0">
              <a:spcBef>
                <a:spcPts val="0"/>
              </a:spcBef>
              <a:spcAft>
                <a:spcPts val="0"/>
              </a:spcAft>
              <a:buSzPts val="1700"/>
              <a:buChar char="●"/>
              <a:defRPr sz="1700"/>
            </a:lvl7pPr>
            <a:lvl8pPr indent="-336550" lvl="7" marL="3657600" rtl="0">
              <a:spcBef>
                <a:spcPts val="0"/>
              </a:spcBef>
              <a:spcAft>
                <a:spcPts val="0"/>
              </a:spcAft>
              <a:buSzPts val="1700"/>
              <a:buChar char="○"/>
              <a:defRPr sz="1700"/>
            </a:lvl8pPr>
            <a:lvl9pPr indent="-336550" lvl="8" marL="4114800" rtl="0">
              <a:spcBef>
                <a:spcPts val="0"/>
              </a:spcBef>
              <a:spcAft>
                <a:spcPts val="0"/>
              </a:spcAft>
              <a:buSzPts val="1700"/>
              <a:buChar char="■"/>
              <a:defRPr sz="1700"/>
            </a:lvl9pPr>
          </a:lstStyle>
          <a:p/>
        </p:txBody>
      </p:sp>
      <p:pic>
        <p:nvPicPr>
          <p:cNvPr id="198" name="Google Shape;198;p25"/>
          <p:cNvPicPr preferRelativeResize="0"/>
          <p:nvPr/>
        </p:nvPicPr>
        <p:blipFill>
          <a:blip r:embed="rId2">
            <a:alphaModFix/>
          </a:blip>
          <a:stretch>
            <a:fillRect/>
          </a:stretch>
        </p:blipFill>
        <p:spPr>
          <a:xfrm>
            <a:off x="8303311" y="4836184"/>
            <a:ext cx="2315197" cy="2315198"/>
          </a:xfrm>
          <a:prstGeom prst="rect">
            <a:avLst/>
          </a:prstGeom>
          <a:noFill/>
          <a:ln>
            <a:noFill/>
          </a:ln>
        </p:spPr>
      </p:pic>
      <p:pic>
        <p:nvPicPr>
          <p:cNvPr id="199" name="Google Shape;199;p25"/>
          <p:cNvPicPr preferRelativeResize="0"/>
          <p:nvPr/>
        </p:nvPicPr>
        <p:blipFill rotWithShape="1">
          <a:blip r:embed="rId3">
            <a:alphaModFix/>
          </a:blip>
          <a:srcRect b="10937" l="3852" r="3080" t="11657"/>
          <a:stretch/>
        </p:blipFill>
        <p:spPr>
          <a:xfrm>
            <a:off x="8303313" y="3760319"/>
            <a:ext cx="2315195" cy="780525"/>
          </a:xfrm>
          <a:prstGeom prst="rect">
            <a:avLst/>
          </a:prstGeom>
          <a:noFill/>
          <a:ln cap="flat" cmpd="sng" w="9525">
            <a:solidFill>
              <a:srgbClr val="FFFFFF"/>
            </a:solidFill>
            <a:prstDash val="solid"/>
            <a:round/>
            <a:headEnd len="sm" w="sm" type="none"/>
            <a:tailEnd len="sm" w="sm" type="none"/>
          </a:ln>
        </p:spPr>
      </p:pic>
      <p:pic>
        <p:nvPicPr>
          <p:cNvPr id="200" name="Google Shape;200;p25"/>
          <p:cNvPicPr preferRelativeResize="0"/>
          <p:nvPr/>
        </p:nvPicPr>
        <p:blipFill rotWithShape="1">
          <a:blip r:embed="rId4">
            <a:alphaModFix/>
          </a:blip>
          <a:srcRect b="26032" l="4676" r="3080" t="27924"/>
          <a:stretch/>
        </p:blipFill>
        <p:spPr>
          <a:xfrm>
            <a:off x="8303313" y="2988282"/>
            <a:ext cx="2315195" cy="476696"/>
          </a:xfrm>
          <a:prstGeom prst="rect">
            <a:avLst/>
          </a:prstGeom>
          <a:noFill/>
          <a:ln cap="flat" cmpd="sng" w="9525">
            <a:solidFill>
              <a:srgbClr val="FFFFFF"/>
            </a:solidFill>
            <a:prstDash val="solid"/>
            <a:round/>
            <a:headEnd len="sm" w="sm" type="none"/>
            <a:tailEnd len="sm" w="sm" type="none"/>
          </a:ln>
        </p:spPr>
      </p:pic>
      <p:pic>
        <p:nvPicPr>
          <p:cNvPr id="201" name="Google Shape;201;p25"/>
          <p:cNvPicPr preferRelativeResize="0"/>
          <p:nvPr/>
        </p:nvPicPr>
        <p:blipFill>
          <a:blip r:embed="rId5">
            <a:alphaModFix/>
          </a:blip>
          <a:stretch>
            <a:fillRect/>
          </a:stretch>
        </p:blipFill>
        <p:spPr>
          <a:xfrm>
            <a:off x="8303312" y="73730"/>
            <a:ext cx="2315195" cy="231519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1">
    <p:spTree>
      <p:nvGrpSpPr>
        <p:cNvPr id="202" name="Shape 202"/>
        <p:cNvGrpSpPr/>
        <p:nvPr/>
      </p:nvGrpSpPr>
      <p:grpSpPr>
        <a:xfrm>
          <a:off x="0" y="0"/>
          <a:ext cx="0" cy="0"/>
          <a:chOff x="0" y="0"/>
          <a:chExt cx="0" cy="0"/>
        </a:xfrm>
      </p:grpSpPr>
      <p:sp>
        <p:nvSpPr>
          <p:cNvPr id="203" name="Google Shape;203;p26"/>
          <p:cNvSpPr/>
          <p:nvPr/>
        </p:nvSpPr>
        <p:spPr>
          <a:xfrm>
            <a:off x="0" y="0"/>
            <a:ext cx="10692000" cy="7560000"/>
          </a:xfrm>
          <a:prstGeom prst="rect">
            <a:avLst/>
          </a:prstGeom>
          <a:solidFill>
            <a:srgbClr val="E52A12"/>
          </a:solidFill>
          <a:ln>
            <a:noFill/>
          </a:ln>
        </p:spPr>
        <p:txBody>
          <a:bodyPr anchorCtr="0" anchor="ctr" bIns="111575" lIns="111575" spcFirstLastPara="1" rIns="111575" wrap="square" tIns="111575">
            <a:noAutofit/>
          </a:bodyPr>
          <a:lstStyle/>
          <a:p>
            <a:pPr indent="0" lvl="0" marL="0" rtl="0" algn="l">
              <a:spcBef>
                <a:spcPts val="0"/>
              </a:spcBef>
              <a:spcAft>
                <a:spcPts val="0"/>
              </a:spcAft>
              <a:buNone/>
            </a:pPr>
            <a:r>
              <a:t/>
            </a:r>
            <a:endParaRPr/>
          </a:p>
        </p:txBody>
      </p:sp>
      <p:pic>
        <p:nvPicPr>
          <p:cNvPr descr="singer-s-logo-white-200px.png" id="204" name="Google Shape;204;p26"/>
          <p:cNvPicPr preferRelativeResize="0"/>
          <p:nvPr/>
        </p:nvPicPr>
        <p:blipFill rotWithShape="1">
          <a:blip r:embed="rId2">
            <a:alphaModFix/>
          </a:blip>
          <a:srcRect b="0" l="9" r="0" t="0"/>
          <a:stretch/>
        </p:blipFill>
        <p:spPr>
          <a:xfrm>
            <a:off x="154284" y="7012305"/>
            <a:ext cx="327343" cy="324128"/>
          </a:xfrm>
          <a:prstGeom prst="rect">
            <a:avLst/>
          </a:prstGeom>
          <a:noFill/>
          <a:ln>
            <a:noFill/>
          </a:ln>
        </p:spPr>
      </p:pic>
      <p:sp>
        <p:nvSpPr>
          <p:cNvPr id="205" name="Google Shape;205;p26"/>
          <p:cNvSpPr txBox="1"/>
          <p:nvPr>
            <p:ph type="title"/>
          </p:nvPr>
        </p:nvSpPr>
        <p:spPr>
          <a:xfrm>
            <a:off x="896613" y="1325810"/>
            <a:ext cx="6415200" cy="2579100"/>
          </a:xfrm>
          <a:prstGeom prst="rect">
            <a:avLst/>
          </a:prstGeom>
          <a:noFill/>
          <a:ln>
            <a:noFill/>
          </a:ln>
        </p:spPr>
        <p:txBody>
          <a:bodyPr anchorCtr="0" anchor="ctr" bIns="111575" lIns="111575" spcFirstLastPara="1" rIns="111575" wrap="square" tIns="111575">
            <a:noAutofit/>
          </a:bodyPr>
          <a:lstStyle>
            <a:lvl1pPr lvl="0" rtl="0" algn="ctr">
              <a:spcBef>
                <a:spcPts val="0"/>
              </a:spcBef>
              <a:spcAft>
                <a:spcPts val="0"/>
              </a:spcAft>
              <a:buNone/>
              <a:defRPr sz="4400">
                <a:solidFill>
                  <a:schemeClr val="lt1"/>
                </a:solidFill>
                <a:latin typeface="Roboto Black"/>
                <a:ea typeface="Roboto Black"/>
                <a:cs typeface="Roboto Black"/>
                <a:sym typeface="Roboto Black"/>
              </a:defRPr>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p:txBody>
      </p:sp>
      <p:pic>
        <p:nvPicPr>
          <p:cNvPr id="206" name="Google Shape;206;p26"/>
          <p:cNvPicPr preferRelativeResize="0"/>
          <p:nvPr/>
        </p:nvPicPr>
        <p:blipFill>
          <a:blip r:embed="rId3">
            <a:alphaModFix/>
          </a:blip>
          <a:stretch>
            <a:fillRect/>
          </a:stretch>
        </p:blipFill>
        <p:spPr>
          <a:xfrm>
            <a:off x="8271203" y="4836184"/>
            <a:ext cx="2315197" cy="2315198"/>
          </a:xfrm>
          <a:prstGeom prst="rect">
            <a:avLst/>
          </a:prstGeom>
          <a:noFill/>
          <a:ln>
            <a:noFill/>
          </a:ln>
        </p:spPr>
      </p:pic>
      <p:pic>
        <p:nvPicPr>
          <p:cNvPr id="207" name="Google Shape;207;p26"/>
          <p:cNvPicPr preferRelativeResize="0"/>
          <p:nvPr/>
        </p:nvPicPr>
        <p:blipFill rotWithShape="1">
          <a:blip r:embed="rId4">
            <a:alphaModFix/>
          </a:blip>
          <a:srcRect b="10937" l="3852" r="3080" t="11657"/>
          <a:stretch/>
        </p:blipFill>
        <p:spPr>
          <a:xfrm>
            <a:off x="8303313" y="3760319"/>
            <a:ext cx="2315195" cy="780525"/>
          </a:xfrm>
          <a:prstGeom prst="rect">
            <a:avLst/>
          </a:prstGeom>
          <a:noFill/>
          <a:ln cap="flat" cmpd="sng" w="9525">
            <a:solidFill>
              <a:srgbClr val="FFFFFF"/>
            </a:solidFill>
            <a:prstDash val="solid"/>
            <a:round/>
            <a:headEnd len="sm" w="sm" type="none"/>
            <a:tailEnd len="sm" w="sm" type="none"/>
          </a:ln>
        </p:spPr>
      </p:pic>
      <p:pic>
        <p:nvPicPr>
          <p:cNvPr id="208" name="Google Shape;208;p26"/>
          <p:cNvPicPr preferRelativeResize="0"/>
          <p:nvPr/>
        </p:nvPicPr>
        <p:blipFill rotWithShape="1">
          <a:blip r:embed="rId5">
            <a:alphaModFix/>
          </a:blip>
          <a:srcRect b="26032" l="4676" r="3080" t="27924"/>
          <a:stretch/>
        </p:blipFill>
        <p:spPr>
          <a:xfrm>
            <a:off x="8303313" y="2988282"/>
            <a:ext cx="2315195" cy="476696"/>
          </a:xfrm>
          <a:prstGeom prst="rect">
            <a:avLst/>
          </a:prstGeom>
          <a:noFill/>
          <a:ln cap="flat" cmpd="sng" w="9525">
            <a:solidFill>
              <a:srgbClr val="FFFFFF"/>
            </a:solidFill>
            <a:prstDash val="solid"/>
            <a:round/>
            <a:headEnd len="sm" w="sm" type="none"/>
            <a:tailEnd len="sm" w="sm" type="none"/>
          </a:ln>
        </p:spPr>
      </p:pic>
      <p:pic>
        <p:nvPicPr>
          <p:cNvPr id="209" name="Google Shape;209;p26"/>
          <p:cNvPicPr preferRelativeResize="0"/>
          <p:nvPr/>
        </p:nvPicPr>
        <p:blipFill>
          <a:blip r:embed="rId6">
            <a:alphaModFix/>
          </a:blip>
          <a:stretch>
            <a:fillRect/>
          </a:stretch>
        </p:blipFill>
        <p:spPr>
          <a:xfrm>
            <a:off x="8271204" y="73730"/>
            <a:ext cx="2315195" cy="23151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p:cSld name="CUSTOM_3">
    <p:spTree>
      <p:nvGrpSpPr>
        <p:cNvPr id="210" name="Shape 210"/>
        <p:cNvGrpSpPr/>
        <p:nvPr/>
      </p:nvGrpSpPr>
      <p:grpSpPr>
        <a:xfrm>
          <a:off x="0" y="0"/>
          <a:ext cx="0" cy="0"/>
          <a:chOff x="0" y="0"/>
          <a:chExt cx="0" cy="0"/>
        </a:xfrm>
      </p:grpSpPr>
      <p:sp>
        <p:nvSpPr>
          <p:cNvPr id="211" name="Google Shape;211;p27"/>
          <p:cNvSpPr/>
          <p:nvPr/>
        </p:nvSpPr>
        <p:spPr>
          <a:xfrm>
            <a:off x="-34728" y="-33438"/>
            <a:ext cx="10756200" cy="7649700"/>
          </a:xfrm>
          <a:prstGeom prst="rect">
            <a:avLst/>
          </a:prstGeom>
          <a:solidFill>
            <a:schemeClr val="lt1"/>
          </a:solidFill>
          <a:ln>
            <a:noFill/>
          </a:ln>
        </p:spPr>
        <p:txBody>
          <a:bodyPr anchorCtr="0" anchor="ctr" bIns="111575" lIns="111575" spcFirstLastPara="1" rIns="111575" wrap="square" tIns="111575">
            <a:noAutofit/>
          </a:bodyPr>
          <a:lstStyle/>
          <a:p>
            <a:pPr indent="0" lvl="0" marL="0" rtl="0" algn="l">
              <a:spcBef>
                <a:spcPts val="0"/>
              </a:spcBef>
              <a:spcAft>
                <a:spcPts val="0"/>
              </a:spcAft>
              <a:buNone/>
            </a:pPr>
            <a:r>
              <a:t/>
            </a:r>
            <a:endParaRPr/>
          </a:p>
        </p:txBody>
      </p:sp>
      <p:sp>
        <p:nvSpPr>
          <p:cNvPr id="212" name="Google Shape;212;p27"/>
          <p:cNvSpPr txBox="1"/>
          <p:nvPr>
            <p:ph idx="1" type="body"/>
          </p:nvPr>
        </p:nvSpPr>
        <p:spPr>
          <a:xfrm>
            <a:off x="652640" y="1396715"/>
            <a:ext cx="6903000" cy="5230800"/>
          </a:xfrm>
          <a:prstGeom prst="rect">
            <a:avLst/>
          </a:prstGeom>
          <a:noFill/>
          <a:ln>
            <a:noFill/>
          </a:ln>
        </p:spPr>
        <p:txBody>
          <a:bodyPr anchorCtr="0" anchor="t" bIns="111575" lIns="111575" spcFirstLastPara="1" rIns="111575" wrap="square" tIns="111575">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0"/>
              </a:spcBef>
              <a:spcAft>
                <a:spcPts val="0"/>
              </a:spcAft>
              <a:buSzPts val="1700"/>
              <a:buChar char="■"/>
              <a:defRPr sz="1700"/>
            </a:lvl3pPr>
            <a:lvl4pPr indent="-336550" lvl="3" marL="1828800" rtl="0">
              <a:spcBef>
                <a:spcPts val="0"/>
              </a:spcBef>
              <a:spcAft>
                <a:spcPts val="0"/>
              </a:spcAft>
              <a:buSzPts val="1700"/>
              <a:buChar char="●"/>
              <a:defRPr sz="1700"/>
            </a:lvl4pPr>
            <a:lvl5pPr indent="-336550" lvl="4" marL="2286000" rtl="0">
              <a:spcBef>
                <a:spcPts val="0"/>
              </a:spcBef>
              <a:spcAft>
                <a:spcPts val="0"/>
              </a:spcAft>
              <a:buSzPts val="1700"/>
              <a:buChar char="○"/>
              <a:defRPr sz="1700"/>
            </a:lvl5pPr>
            <a:lvl6pPr indent="-336550" lvl="5" marL="2743200" rtl="0">
              <a:spcBef>
                <a:spcPts val="0"/>
              </a:spcBef>
              <a:spcAft>
                <a:spcPts val="0"/>
              </a:spcAft>
              <a:buSzPts val="1700"/>
              <a:buChar char="■"/>
              <a:defRPr sz="1700"/>
            </a:lvl6pPr>
            <a:lvl7pPr indent="-336550" lvl="6" marL="3200400" rtl="0">
              <a:spcBef>
                <a:spcPts val="0"/>
              </a:spcBef>
              <a:spcAft>
                <a:spcPts val="0"/>
              </a:spcAft>
              <a:buSzPts val="1700"/>
              <a:buChar char="●"/>
              <a:defRPr sz="1700"/>
            </a:lvl7pPr>
            <a:lvl8pPr indent="-336550" lvl="7" marL="3657600" rtl="0">
              <a:spcBef>
                <a:spcPts val="0"/>
              </a:spcBef>
              <a:spcAft>
                <a:spcPts val="0"/>
              </a:spcAft>
              <a:buSzPts val="1700"/>
              <a:buChar char="○"/>
              <a:defRPr sz="1700"/>
            </a:lvl8pPr>
            <a:lvl9pPr indent="-336550" lvl="8" marL="4114800" rtl="0">
              <a:spcBef>
                <a:spcPts val="0"/>
              </a:spcBef>
              <a:spcAft>
                <a:spcPts val="0"/>
              </a:spcAft>
              <a:buSzPts val="1700"/>
              <a:buChar char="■"/>
              <a:defRPr sz="17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3" name="Shape 213"/>
        <p:cNvGrpSpPr/>
        <p:nvPr/>
      </p:nvGrpSpPr>
      <p:grpSpPr>
        <a:xfrm>
          <a:off x="0" y="0"/>
          <a:ext cx="0" cy="0"/>
          <a:chOff x="0" y="0"/>
          <a:chExt cx="0" cy="0"/>
        </a:xfrm>
      </p:grpSpPr>
      <p:sp>
        <p:nvSpPr>
          <p:cNvPr id="214" name="Google Shape;214;p28"/>
          <p:cNvSpPr txBox="1"/>
          <p:nvPr>
            <p:ph idx="12" type="sldNum"/>
          </p:nvPr>
        </p:nvSpPr>
        <p:spPr>
          <a:xfrm>
            <a:off x="9906772" y="6854072"/>
            <a:ext cx="641700" cy="578400"/>
          </a:xfrm>
          <a:prstGeom prst="rect">
            <a:avLst/>
          </a:prstGeom>
          <a:noFill/>
          <a:ln>
            <a:noFill/>
          </a:ln>
        </p:spPr>
        <p:txBody>
          <a:bodyPr anchorCtr="0" anchor="ctr" bIns="116050" lIns="116050" spcFirstLastPara="1" rIns="116050" wrap="square" tIns="11605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No Watermark">
  <p:cSld name="CUSTOM_2">
    <p:spTree>
      <p:nvGrpSpPr>
        <p:cNvPr id="23" name="Shape 23"/>
        <p:cNvGrpSpPr/>
        <p:nvPr/>
      </p:nvGrpSpPr>
      <p:grpSpPr>
        <a:xfrm>
          <a:off x="0" y="0"/>
          <a:ext cx="0" cy="0"/>
          <a:chOff x="0" y="0"/>
          <a:chExt cx="0" cy="0"/>
        </a:xfrm>
      </p:grpSpPr>
      <p:sp>
        <p:nvSpPr>
          <p:cNvPr id="24" name="Google Shape;24;p4"/>
          <p:cNvSpPr/>
          <p:nvPr/>
        </p:nvSpPr>
        <p:spPr>
          <a:xfrm>
            <a:off x="-25344" y="-36966"/>
            <a:ext cx="10729500" cy="7614600"/>
          </a:xfrm>
          <a:prstGeom prst="rect">
            <a:avLst/>
          </a:prstGeom>
          <a:solidFill>
            <a:schemeClr val="l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5" name="Google Shape;25;p4"/>
          <p:cNvSpPr txBox="1"/>
          <p:nvPr>
            <p:ph idx="1" type="subTitle"/>
          </p:nvPr>
        </p:nvSpPr>
        <p:spPr>
          <a:xfrm>
            <a:off x="2983330" y="159585"/>
            <a:ext cx="7574700" cy="505200"/>
          </a:xfrm>
          <a:prstGeom prst="rect">
            <a:avLst/>
          </a:prstGeom>
        </p:spPr>
        <p:txBody>
          <a:bodyPr anchorCtr="0" anchor="t" bIns="116050" lIns="116050" spcFirstLastPara="1" rIns="116050" wrap="square" tIns="116050">
            <a:noAutofit/>
          </a:bodyPr>
          <a:lstStyle>
            <a:lvl1pPr lvl="0" rtl="0" algn="r">
              <a:spcBef>
                <a:spcPts val="0"/>
              </a:spcBef>
              <a:spcAft>
                <a:spcPts val="0"/>
              </a:spcAft>
              <a:buNone/>
              <a:defRPr b="1">
                <a:latin typeface="Gudea"/>
                <a:ea typeface="Gudea"/>
                <a:cs typeface="Gudea"/>
                <a:sym typeface="Gude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6" name="Google Shape;26;p4"/>
          <p:cNvSpPr/>
          <p:nvPr/>
        </p:nvSpPr>
        <p:spPr>
          <a:xfrm>
            <a:off x="-16019" y="-23517"/>
            <a:ext cx="10729526" cy="601993"/>
          </a:xfrm>
          <a:custGeom>
            <a:rect b="b" l="l" r="r" t="t"/>
            <a:pathLst>
              <a:path extrusionOk="0" h="16383" w="367041">
                <a:moveTo>
                  <a:pt x="366675" y="2929"/>
                </a:moveTo>
                <a:lnTo>
                  <a:pt x="104345" y="2929"/>
                </a:lnTo>
                <a:lnTo>
                  <a:pt x="90890" y="16383"/>
                </a:lnTo>
                <a:lnTo>
                  <a:pt x="0" y="16383"/>
                </a:lnTo>
                <a:lnTo>
                  <a:pt x="0" y="0"/>
                </a:lnTo>
                <a:lnTo>
                  <a:pt x="367041" y="0"/>
                </a:lnTo>
                <a:close/>
              </a:path>
            </a:pathLst>
          </a:custGeom>
          <a:solidFill>
            <a:srgbClr val="E52A12"/>
          </a:solidFill>
          <a:ln>
            <a:noFill/>
          </a:ln>
        </p:spPr>
      </p:sp>
      <p:sp>
        <p:nvSpPr>
          <p:cNvPr id="27" name="Google Shape;27;p4"/>
          <p:cNvSpPr/>
          <p:nvPr/>
        </p:nvSpPr>
        <p:spPr>
          <a:xfrm>
            <a:off x="8128738" y="7453255"/>
            <a:ext cx="2574039" cy="124419"/>
          </a:xfrm>
          <a:custGeom>
            <a:rect b="b" l="l" r="r" t="t"/>
            <a:pathLst>
              <a:path extrusionOk="0" h="3386" w="88054">
                <a:moveTo>
                  <a:pt x="0" y="3386"/>
                </a:moveTo>
                <a:lnTo>
                  <a:pt x="3387" y="0"/>
                </a:lnTo>
                <a:lnTo>
                  <a:pt x="88054" y="0"/>
                </a:lnTo>
                <a:lnTo>
                  <a:pt x="88054" y="3386"/>
                </a:lnTo>
                <a:close/>
              </a:path>
            </a:pathLst>
          </a:custGeom>
          <a:solidFill>
            <a:srgbClr val="E52A12"/>
          </a:solidFill>
          <a:ln>
            <a:noFill/>
          </a:ln>
        </p:spPr>
      </p:sp>
      <p:pic>
        <p:nvPicPr>
          <p:cNvPr descr="singer-s-logo-200px.png" id="28" name="Google Shape;28;p4"/>
          <p:cNvPicPr preferRelativeResize="0"/>
          <p:nvPr/>
        </p:nvPicPr>
        <p:blipFill>
          <a:blip r:embed="rId2">
            <a:alphaModFix/>
          </a:blip>
          <a:stretch>
            <a:fillRect/>
          </a:stretch>
        </p:blipFill>
        <p:spPr>
          <a:xfrm>
            <a:off x="154284" y="7012305"/>
            <a:ext cx="327343" cy="324128"/>
          </a:xfrm>
          <a:prstGeom prst="rect">
            <a:avLst/>
          </a:prstGeom>
          <a:noFill/>
          <a:ln>
            <a:noFill/>
          </a:ln>
        </p:spPr>
      </p:pic>
      <p:sp>
        <p:nvSpPr>
          <p:cNvPr id="29" name="Google Shape;29;p4"/>
          <p:cNvSpPr txBox="1"/>
          <p:nvPr>
            <p:ph idx="2" type="body"/>
          </p:nvPr>
        </p:nvSpPr>
        <p:spPr>
          <a:xfrm>
            <a:off x="885095" y="1344147"/>
            <a:ext cx="4119600" cy="5421300"/>
          </a:xfrm>
          <a:prstGeom prst="rect">
            <a:avLst/>
          </a:prstGeom>
        </p:spPr>
        <p:txBody>
          <a:bodyPr anchorCtr="0" anchor="t" bIns="116050" lIns="116050" spcFirstLastPara="1" rIns="116050" wrap="square" tIns="116050">
            <a:noAutofit/>
          </a:bodyPr>
          <a:lstStyle>
            <a:lvl1pPr indent="-323850" lvl="0" marL="457200" rtl="0">
              <a:spcBef>
                <a:spcPts val="0"/>
              </a:spcBef>
              <a:spcAft>
                <a:spcPts val="0"/>
              </a:spcAft>
              <a:buSzPts val="1500"/>
              <a:buChar char="●"/>
              <a:defRPr sz="15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No footer">
  <p:cSld name="CUSTOM_2_1">
    <p:spTree>
      <p:nvGrpSpPr>
        <p:cNvPr id="30" name="Shape 30"/>
        <p:cNvGrpSpPr/>
        <p:nvPr/>
      </p:nvGrpSpPr>
      <p:grpSpPr>
        <a:xfrm>
          <a:off x="0" y="0"/>
          <a:ext cx="0" cy="0"/>
          <a:chOff x="0" y="0"/>
          <a:chExt cx="0" cy="0"/>
        </a:xfrm>
      </p:grpSpPr>
      <p:sp>
        <p:nvSpPr>
          <p:cNvPr id="31" name="Google Shape;31;p5"/>
          <p:cNvSpPr/>
          <p:nvPr/>
        </p:nvSpPr>
        <p:spPr>
          <a:xfrm>
            <a:off x="-25344" y="-36966"/>
            <a:ext cx="10729500" cy="7614600"/>
          </a:xfrm>
          <a:prstGeom prst="rect">
            <a:avLst/>
          </a:prstGeom>
          <a:solidFill>
            <a:schemeClr val="l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2" name="Google Shape;32;p5"/>
          <p:cNvSpPr txBox="1"/>
          <p:nvPr>
            <p:ph idx="1" type="subTitle"/>
          </p:nvPr>
        </p:nvSpPr>
        <p:spPr>
          <a:xfrm>
            <a:off x="2983330" y="159585"/>
            <a:ext cx="7574700" cy="505200"/>
          </a:xfrm>
          <a:prstGeom prst="rect">
            <a:avLst/>
          </a:prstGeom>
        </p:spPr>
        <p:txBody>
          <a:bodyPr anchorCtr="0" anchor="t" bIns="116050" lIns="116050" spcFirstLastPara="1" rIns="116050" wrap="square" tIns="116050">
            <a:noAutofit/>
          </a:bodyPr>
          <a:lstStyle>
            <a:lvl1pPr lvl="0" rtl="0" algn="r">
              <a:spcBef>
                <a:spcPts val="0"/>
              </a:spcBef>
              <a:spcAft>
                <a:spcPts val="0"/>
              </a:spcAft>
              <a:buNone/>
              <a:defRPr b="1">
                <a:latin typeface="Gudea"/>
                <a:ea typeface="Gudea"/>
                <a:cs typeface="Gudea"/>
                <a:sym typeface="Gude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 name="Google Shape;33;p5"/>
          <p:cNvSpPr/>
          <p:nvPr/>
        </p:nvSpPr>
        <p:spPr>
          <a:xfrm>
            <a:off x="-16019" y="-23517"/>
            <a:ext cx="10729526" cy="601993"/>
          </a:xfrm>
          <a:custGeom>
            <a:rect b="b" l="l" r="r" t="t"/>
            <a:pathLst>
              <a:path extrusionOk="0" h="16383" w="367041">
                <a:moveTo>
                  <a:pt x="366675" y="2929"/>
                </a:moveTo>
                <a:lnTo>
                  <a:pt x="104345" y="2929"/>
                </a:lnTo>
                <a:lnTo>
                  <a:pt x="90890" y="16383"/>
                </a:lnTo>
                <a:lnTo>
                  <a:pt x="0" y="16383"/>
                </a:lnTo>
                <a:lnTo>
                  <a:pt x="0" y="0"/>
                </a:lnTo>
                <a:lnTo>
                  <a:pt x="367041" y="0"/>
                </a:lnTo>
                <a:close/>
              </a:path>
            </a:pathLst>
          </a:custGeom>
          <a:solidFill>
            <a:srgbClr val="E52A12"/>
          </a:solidFill>
          <a:ln>
            <a:noFill/>
          </a:ln>
        </p:spPr>
      </p:sp>
      <p:sp>
        <p:nvSpPr>
          <p:cNvPr id="34" name="Google Shape;34;p5"/>
          <p:cNvSpPr txBox="1"/>
          <p:nvPr>
            <p:ph idx="2" type="body"/>
          </p:nvPr>
        </p:nvSpPr>
        <p:spPr>
          <a:xfrm>
            <a:off x="885095" y="1344147"/>
            <a:ext cx="4119600" cy="5421300"/>
          </a:xfrm>
          <a:prstGeom prst="rect">
            <a:avLst/>
          </a:prstGeom>
        </p:spPr>
        <p:txBody>
          <a:bodyPr anchorCtr="0" anchor="t" bIns="116050" lIns="116050" spcFirstLastPara="1" rIns="116050" wrap="square" tIns="116050">
            <a:noAutofit/>
          </a:bodyPr>
          <a:lstStyle>
            <a:lvl1pPr indent="-323850" lvl="0" marL="457200" rtl="0">
              <a:spcBef>
                <a:spcPts val="0"/>
              </a:spcBef>
              <a:spcAft>
                <a:spcPts val="0"/>
              </a:spcAft>
              <a:buSzPts val="1500"/>
              <a:buChar char="●"/>
              <a:defRPr sz="15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1">
    <p:spTree>
      <p:nvGrpSpPr>
        <p:cNvPr id="35" name="Shape 35"/>
        <p:cNvGrpSpPr/>
        <p:nvPr/>
      </p:nvGrpSpPr>
      <p:grpSpPr>
        <a:xfrm>
          <a:off x="0" y="0"/>
          <a:ext cx="0" cy="0"/>
          <a:chOff x="0" y="0"/>
          <a:chExt cx="0" cy="0"/>
        </a:xfrm>
      </p:grpSpPr>
      <p:sp>
        <p:nvSpPr>
          <p:cNvPr id="36" name="Google Shape;36;p6"/>
          <p:cNvSpPr/>
          <p:nvPr/>
        </p:nvSpPr>
        <p:spPr>
          <a:xfrm>
            <a:off x="-89100" y="0"/>
            <a:ext cx="10870200" cy="7616100"/>
          </a:xfrm>
          <a:prstGeom prst="rect">
            <a:avLst/>
          </a:prstGeom>
          <a:solidFill>
            <a:srgbClr val="E52A1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pic>
        <p:nvPicPr>
          <p:cNvPr descr="singer-s-logo-white-200px.png" id="37" name="Google Shape;37;p6"/>
          <p:cNvPicPr preferRelativeResize="0"/>
          <p:nvPr/>
        </p:nvPicPr>
        <p:blipFill rotWithShape="1">
          <a:blip r:embed="rId2">
            <a:alphaModFix/>
          </a:blip>
          <a:srcRect b="0" l="9" r="0" t="0"/>
          <a:stretch/>
        </p:blipFill>
        <p:spPr>
          <a:xfrm>
            <a:off x="154284" y="7012305"/>
            <a:ext cx="327343" cy="324128"/>
          </a:xfrm>
          <a:prstGeom prst="rect">
            <a:avLst/>
          </a:prstGeom>
          <a:noFill/>
          <a:ln>
            <a:noFill/>
          </a:ln>
        </p:spPr>
      </p:pic>
      <p:sp>
        <p:nvSpPr>
          <p:cNvPr id="38" name="Google Shape;38;p6"/>
          <p:cNvSpPr txBox="1"/>
          <p:nvPr>
            <p:ph type="title"/>
          </p:nvPr>
        </p:nvSpPr>
        <p:spPr>
          <a:xfrm>
            <a:off x="1425600" y="1120000"/>
            <a:ext cx="6415200" cy="5040000"/>
          </a:xfrm>
          <a:prstGeom prst="rect">
            <a:avLst/>
          </a:prstGeom>
          <a:noFill/>
          <a:ln>
            <a:noFill/>
          </a:ln>
        </p:spPr>
        <p:txBody>
          <a:bodyPr anchorCtr="0" anchor="ctr" bIns="116050" lIns="116050" spcFirstLastPara="1" rIns="116050" wrap="square" tIns="116050">
            <a:noAutofit/>
          </a:bodyPr>
          <a:lstStyle>
            <a:lvl1pPr lvl="0" rtl="0">
              <a:spcBef>
                <a:spcPts val="0"/>
              </a:spcBef>
              <a:spcAft>
                <a:spcPts val="0"/>
              </a:spcAft>
              <a:buNone/>
              <a:defRPr sz="5800">
                <a:solidFill>
                  <a:schemeClr val="lt1"/>
                </a:solidFill>
                <a:latin typeface="Roboto Black"/>
                <a:ea typeface="Roboto Black"/>
                <a:cs typeface="Roboto Black"/>
                <a:sym typeface="Roboto Black"/>
              </a:defRPr>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p:cSld name="CUSTOM_3">
    <p:spTree>
      <p:nvGrpSpPr>
        <p:cNvPr id="39" name="Shape 39"/>
        <p:cNvGrpSpPr/>
        <p:nvPr/>
      </p:nvGrpSpPr>
      <p:grpSpPr>
        <a:xfrm>
          <a:off x="0" y="0"/>
          <a:ext cx="0" cy="0"/>
          <a:chOff x="0" y="0"/>
          <a:chExt cx="0" cy="0"/>
        </a:xfrm>
      </p:grpSpPr>
      <p:sp>
        <p:nvSpPr>
          <p:cNvPr id="40" name="Google Shape;40;p7"/>
          <p:cNvSpPr/>
          <p:nvPr/>
        </p:nvSpPr>
        <p:spPr>
          <a:xfrm>
            <a:off x="-34728" y="-33438"/>
            <a:ext cx="10756200" cy="7649400"/>
          </a:xfrm>
          <a:prstGeom prst="rect">
            <a:avLst/>
          </a:prstGeom>
          <a:solidFill>
            <a:schemeClr val="l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1" name="Google Shape;41;p7"/>
          <p:cNvSpPr txBox="1"/>
          <p:nvPr>
            <p:ph idx="1" type="body"/>
          </p:nvPr>
        </p:nvSpPr>
        <p:spPr>
          <a:xfrm>
            <a:off x="885095" y="1344147"/>
            <a:ext cx="4119600" cy="5421300"/>
          </a:xfrm>
          <a:prstGeom prst="rect">
            <a:avLst/>
          </a:prstGeom>
        </p:spPr>
        <p:txBody>
          <a:bodyPr anchorCtr="0" anchor="t" bIns="116050" lIns="116050" spcFirstLastPara="1" rIns="116050" wrap="square" tIns="116050">
            <a:noAutofit/>
          </a:bodyPr>
          <a:lstStyle>
            <a:lvl1pPr indent="-323850" lvl="0" marL="457200" rtl="0">
              <a:spcBef>
                <a:spcPts val="0"/>
              </a:spcBef>
              <a:spcAft>
                <a:spcPts val="0"/>
              </a:spcAft>
              <a:buSzPts val="1500"/>
              <a:buChar char="●"/>
              <a:defRPr sz="15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42" name="Shape 42"/>
        <p:cNvGrpSpPr/>
        <p:nvPr/>
      </p:nvGrpSpPr>
      <p:grpSpPr>
        <a:xfrm>
          <a:off x="0" y="0"/>
          <a:ext cx="0" cy="0"/>
          <a:chOff x="0" y="0"/>
          <a:chExt cx="0" cy="0"/>
        </a:xfrm>
      </p:grpSpPr>
      <p:sp>
        <p:nvSpPr>
          <p:cNvPr id="43" name="Google Shape;43;p8"/>
          <p:cNvSpPr txBox="1"/>
          <p:nvPr>
            <p:ph type="ctrTitle"/>
          </p:nvPr>
        </p:nvSpPr>
        <p:spPr>
          <a:xfrm>
            <a:off x="364478" y="1094388"/>
            <a:ext cx="9963000" cy="3016800"/>
          </a:xfrm>
          <a:prstGeom prst="rect">
            <a:avLst/>
          </a:prstGeom>
          <a:noFill/>
          <a:ln>
            <a:noFill/>
          </a:ln>
        </p:spPr>
        <p:txBody>
          <a:bodyPr anchorCtr="0" anchor="b" bIns="116050" lIns="116050" spcFirstLastPara="1" rIns="116050" wrap="square" tIns="116050">
            <a:noAutofit/>
          </a:bodyPr>
          <a:lstStyle>
            <a:lvl1pPr lvl="0" rtl="0" algn="ctr">
              <a:spcBef>
                <a:spcPts val="0"/>
              </a:spcBef>
              <a:spcAft>
                <a:spcPts val="0"/>
              </a:spcAft>
              <a:buSzPts val="6600"/>
              <a:buFont typeface="Roboto"/>
              <a:buChar char="●"/>
              <a:defRPr sz="6600">
                <a:latin typeface="Roboto"/>
                <a:ea typeface="Roboto"/>
                <a:cs typeface="Roboto"/>
                <a:sym typeface="Roboto"/>
              </a:defRPr>
            </a:lvl1pPr>
            <a:lvl2pPr lvl="1" rtl="0" algn="ctr">
              <a:spcBef>
                <a:spcPts val="0"/>
              </a:spcBef>
              <a:spcAft>
                <a:spcPts val="0"/>
              </a:spcAft>
              <a:buSzPts val="6600"/>
              <a:buChar char="○"/>
              <a:defRPr sz="6600"/>
            </a:lvl2pPr>
            <a:lvl3pPr lvl="2" rtl="0" algn="ctr">
              <a:spcBef>
                <a:spcPts val="0"/>
              </a:spcBef>
              <a:spcAft>
                <a:spcPts val="0"/>
              </a:spcAft>
              <a:buSzPts val="6600"/>
              <a:buChar char="■"/>
              <a:defRPr sz="6600"/>
            </a:lvl3pPr>
            <a:lvl4pPr lvl="3" rtl="0" algn="ctr">
              <a:spcBef>
                <a:spcPts val="0"/>
              </a:spcBef>
              <a:spcAft>
                <a:spcPts val="0"/>
              </a:spcAft>
              <a:buSzPts val="6600"/>
              <a:buChar char="●"/>
              <a:defRPr sz="6600"/>
            </a:lvl4pPr>
            <a:lvl5pPr lvl="4" rtl="0" algn="ctr">
              <a:spcBef>
                <a:spcPts val="0"/>
              </a:spcBef>
              <a:spcAft>
                <a:spcPts val="0"/>
              </a:spcAft>
              <a:buSzPts val="6600"/>
              <a:buChar char="○"/>
              <a:defRPr sz="6600"/>
            </a:lvl5pPr>
            <a:lvl6pPr lvl="5" rtl="0" algn="ctr">
              <a:spcBef>
                <a:spcPts val="0"/>
              </a:spcBef>
              <a:spcAft>
                <a:spcPts val="0"/>
              </a:spcAft>
              <a:buSzPts val="6600"/>
              <a:buChar char="■"/>
              <a:defRPr sz="6600"/>
            </a:lvl6pPr>
            <a:lvl7pPr lvl="6" rtl="0" algn="ctr">
              <a:spcBef>
                <a:spcPts val="0"/>
              </a:spcBef>
              <a:spcAft>
                <a:spcPts val="0"/>
              </a:spcAft>
              <a:buSzPts val="6600"/>
              <a:buChar char="●"/>
              <a:defRPr sz="6600"/>
            </a:lvl7pPr>
            <a:lvl8pPr lvl="7" rtl="0" algn="ctr">
              <a:spcBef>
                <a:spcPts val="0"/>
              </a:spcBef>
              <a:spcAft>
                <a:spcPts val="0"/>
              </a:spcAft>
              <a:buSzPts val="6600"/>
              <a:buChar char="○"/>
              <a:defRPr sz="6600"/>
            </a:lvl8pPr>
            <a:lvl9pPr lvl="8" rtl="0" algn="ctr">
              <a:spcBef>
                <a:spcPts val="0"/>
              </a:spcBef>
              <a:spcAft>
                <a:spcPts val="0"/>
              </a:spcAft>
              <a:buSzPts val="6600"/>
              <a:buChar char="■"/>
              <a:defRPr sz="6600"/>
            </a:lvl9pPr>
          </a:lstStyle>
          <a:p/>
        </p:txBody>
      </p:sp>
      <p:sp>
        <p:nvSpPr>
          <p:cNvPr id="44" name="Google Shape;44;p8"/>
          <p:cNvSpPr txBox="1"/>
          <p:nvPr>
            <p:ph idx="1" type="subTitle"/>
          </p:nvPr>
        </p:nvSpPr>
        <p:spPr>
          <a:xfrm>
            <a:off x="364468" y="4165643"/>
            <a:ext cx="9963000" cy="1164900"/>
          </a:xfrm>
          <a:prstGeom prst="rect">
            <a:avLst/>
          </a:prstGeom>
        </p:spPr>
        <p:txBody>
          <a:bodyPr anchorCtr="0" anchor="t" bIns="116050" lIns="116050" spcFirstLastPara="1" rIns="116050" wrap="square" tIns="116050">
            <a:noAutofit/>
          </a:bodyPr>
          <a:lstStyle>
            <a:lvl1pPr lvl="0" rtl="0" algn="ctr">
              <a:lnSpc>
                <a:spcPct val="100000"/>
              </a:lnSpc>
              <a:spcBef>
                <a:spcPts val="0"/>
              </a:spcBef>
              <a:spcAft>
                <a:spcPts val="0"/>
              </a:spcAft>
              <a:buSzPts val="3600"/>
              <a:buFont typeface="Roboto"/>
              <a:buNone/>
              <a:defRPr sz="3600">
                <a:latin typeface="Roboto"/>
                <a:ea typeface="Roboto"/>
                <a:cs typeface="Roboto"/>
                <a:sym typeface="Roboto"/>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45" name="Google Shape;45;p8"/>
          <p:cNvSpPr txBox="1"/>
          <p:nvPr>
            <p:ph idx="12" type="sldNum"/>
          </p:nvPr>
        </p:nvSpPr>
        <p:spPr>
          <a:xfrm>
            <a:off x="9906772" y="6854072"/>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 name="Shape 46"/>
        <p:cNvGrpSpPr/>
        <p:nvPr/>
      </p:nvGrpSpPr>
      <p:grpSpPr>
        <a:xfrm>
          <a:off x="0" y="0"/>
          <a:ext cx="0" cy="0"/>
          <a:chOff x="0" y="0"/>
          <a:chExt cx="0" cy="0"/>
        </a:xfrm>
      </p:grpSpPr>
      <p:sp>
        <p:nvSpPr>
          <p:cNvPr id="47" name="Google Shape;47;p9"/>
          <p:cNvSpPr txBox="1"/>
          <p:nvPr>
            <p:ph type="title"/>
          </p:nvPr>
        </p:nvSpPr>
        <p:spPr>
          <a:xfrm>
            <a:off x="364468" y="654105"/>
            <a:ext cx="9963000" cy="841800"/>
          </a:xfrm>
          <a:prstGeom prst="rect">
            <a:avLst/>
          </a:prstGeom>
          <a:noFill/>
          <a:ln>
            <a:noFill/>
          </a:ln>
        </p:spPr>
        <p:txBody>
          <a:bodyPr anchorCtr="0" anchor="ctr" bIns="116050" lIns="116050" spcFirstLastPara="1" rIns="116050" wrap="square" tIns="116050">
            <a:noAutofit/>
          </a:bodyPr>
          <a:lstStyle>
            <a:lvl1pPr lvl="0" rtl="0">
              <a:spcBef>
                <a:spcPts val="0"/>
              </a:spcBef>
              <a:spcAft>
                <a:spcPts val="0"/>
              </a:spcAft>
              <a:buSzPts val="1800"/>
              <a:buFont typeface="Roboto"/>
              <a:buChar char="●"/>
              <a:defRPr sz="1800">
                <a:latin typeface="Roboto"/>
                <a:ea typeface="Roboto"/>
                <a:cs typeface="Roboto"/>
                <a:sym typeface="Roboto"/>
              </a:defRPr>
            </a:lvl1pPr>
            <a:lvl2pPr lvl="1" rtl="0">
              <a:spcBef>
                <a:spcPts val="0"/>
              </a:spcBef>
              <a:spcAft>
                <a:spcPts val="0"/>
              </a:spcAft>
              <a:buSzPts val="1800"/>
              <a:buChar char="○"/>
              <a:defRPr sz="1800"/>
            </a:lvl2pPr>
            <a:lvl3pPr lvl="2" rtl="0">
              <a:spcBef>
                <a:spcPts val="0"/>
              </a:spcBef>
              <a:spcAft>
                <a:spcPts val="0"/>
              </a:spcAft>
              <a:buSzPts val="1800"/>
              <a:buChar char="■"/>
              <a:defRPr sz="1800"/>
            </a:lvl3pPr>
            <a:lvl4pPr lvl="3" rtl="0">
              <a:spcBef>
                <a:spcPts val="0"/>
              </a:spcBef>
              <a:spcAft>
                <a:spcPts val="0"/>
              </a:spcAft>
              <a:buSzPts val="1800"/>
              <a:buChar char="●"/>
              <a:defRPr sz="1800"/>
            </a:lvl4pPr>
            <a:lvl5pPr lvl="4" rtl="0">
              <a:spcBef>
                <a:spcPts val="0"/>
              </a:spcBef>
              <a:spcAft>
                <a:spcPts val="0"/>
              </a:spcAft>
              <a:buSzPts val="1800"/>
              <a:buChar char="○"/>
              <a:defRPr sz="1800"/>
            </a:lvl5pPr>
            <a:lvl6pPr lvl="5" rtl="0">
              <a:spcBef>
                <a:spcPts val="0"/>
              </a:spcBef>
              <a:spcAft>
                <a:spcPts val="0"/>
              </a:spcAft>
              <a:buSzPts val="1800"/>
              <a:buChar char="■"/>
              <a:defRPr sz="1800"/>
            </a:lvl6pPr>
            <a:lvl7pPr lvl="6" rtl="0">
              <a:spcBef>
                <a:spcPts val="0"/>
              </a:spcBef>
              <a:spcAft>
                <a:spcPts val="0"/>
              </a:spcAft>
              <a:buSzPts val="1800"/>
              <a:buChar char="●"/>
              <a:defRPr sz="1800"/>
            </a:lvl7pPr>
            <a:lvl8pPr lvl="7" rtl="0">
              <a:spcBef>
                <a:spcPts val="0"/>
              </a:spcBef>
              <a:spcAft>
                <a:spcPts val="0"/>
              </a:spcAft>
              <a:buSzPts val="1800"/>
              <a:buChar char="○"/>
              <a:defRPr sz="1800"/>
            </a:lvl8pPr>
            <a:lvl9pPr lvl="8" rtl="0">
              <a:spcBef>
                <a:spcPts val="0"/>
              </a:spcBef>
              <a:spcAft>
                <a:spcPts val="0"/>
              </a:spcAft>
              <a:buSzPts val="1800"/>
              <a:buChar char="■"/>
              <a:defRPr sz="1800"/>
            </a:lvl9pPr>
          </a:lstStyle>
          <a:p/>
        </p:txBody>
      </p:sp>
      <p:sp>
        <p:nvSpPr>
          <p:cNvPr id="48" name="Google Shape;48;p9"/>
          <p:cNvSpPr txBox="1"/>
          <p:nvPr>
            <p:ph idx="1" type="body"/>
          </p:nvPr>
        </p:nvSpPr>
        <p:spPr>
          <a:xfrm>
            <a:off x="364468" y="1693927"/>
            <a:ext cx="9963000" cy="5021400"/>
          </a:xfrm>
          <a:prstGeom prst="rect">
            <a:avLst/>
          </a:prstGeom>
        </p:spPr>
        <p:txBody>
          <a:bodyPr anchorCtr="0" anchor="t" bIns="116050" lIns="116050" spcFirstLastPara="1" rIns="116050" wrap="square" tIns="116050">
            <a:noAutofit/>
          </a:bodyPr>
          <a:lstStyle>
            <a:lvl1pPr indent="-342900" lvl="0" marL="457200" rtl="0">
              <a:spcBef>
                <a:spcPts val="0"/>
              </a:spcBef>
              <a:spcAft>
                <a:spcPts val="0"/>
              </a:spcAft>
              <a:buSzPts val="1800"/>
              <a:buFont typeface="Roboto"/>
              <a:buChar char="●"/>
              <a:defRPr>
                <a:latin typeface="Roboto"/>
                <a:ea typeface="Roboto"/>
                <a:cs typeface="Roboto"/>
                <a:sym typeface="Roboto"/>
              </a:defRPr>
            </a:lvl1pPr>
            <a:lvl2pPr indent="-342900" lvl="1" marL="914400" rtl="0">
              <a:spcBef>
                <a:spcPts val="0"/>
              </a:spcBef>
              <a:spcAft>
                <a:spcPts val="0"/>
              </a:spcAft>
              <a:buSzPts val="1800"/>
              <a:buFont typeface="Roboto"/>
              <a:buChar char="○"/>
              <a:defRPr>
                <a:latin typeface="Roboto"/>
                <a:ea typeface="Roboto"/>
                <a:cs typeface="Roboto"/>
                <a:sym typeface="Roboto"/>
              </a:defRPr>
            </a:lvl2pPr>
            <a:lvl3pPr indent="-342900" lvl="2" marL="1371600" rtl="0">
              <a:spcBef>
                <a:spcPts val="0"/>
              </a:spcBef>
              <a:spcAft>
                <a:spcPts val="0"/>
              </a:spcAft>
              <a:buSzPts val="1800"/>
              <a:buFont typeface="Roboto"/>
              <a:buChar char="■"/>
              <a:defRPr>
                <a:latin typeface="Roboto"/>
                <a:ea typeface="Roboto"/>
                <a:cs typeface="Roboto"/>
                <a:sym typeface="Roboto"/>
              </a:defRPr>
            </a:lvl3pPr>
            <a:lvl4pPr indent="-342900" lvl="3" marL="1828800" rtl="0">
              <a:spcBef>
                <a:spcPts val="0"/>
              </a:spcBef>
              <a:spcAft>
                <a:spcPts val="0"/>
              </a:spcAft>
              <a:buSzPts val="1800"/>
              <a:buFont typeface="Roboto"/>
              <a:buChar char="●"/>
              <a:defRPr>
                <a:latin typeface="Roboto"/>
                <a:ea typeface="Roboto"/>
                <a:cs typeface="Roboto"/>
                <a:sym typeface="Roboto"/>
              </a:defRPr>
            </a:lvl4pPr>
            <a:lvl5pPr indent="-342900" lvl="4" marL="2286000" rtl="0">
              <a:spcBef>
                <a:spcPts val="0"/>
              </a:spcBef>
              <a:spcAft>
                <a:spcPts val="0"/>
              </a:spcAft>
              <a:buSzPts val="1800"/>
              <a:buFont typeface="Roboto"/>
              <a:buChar char="○"/>
              <a:defRPr>
                <a:latin typeface="Roboto"/>
                <a:ea typeface="Roboto"/>
                <a:cs typeface="Roboto"/>
                <a:sym typeface="Roboto"/>
              </a:defRPr>
            </a:lvl5pPr>
            <a:lvl6pPr indent="-342900" lvl="5" marL="2743200" rtl="0">
              <a:spcBef>
                <a:spcPts val="0"/>
              </a:spcBef>
              <a:spcAft>
                <a:spcPts val="0"/>
              </a:spcAft>
              <a:buSzPts val="1800"/>
              <a:buFont typeface="Roboto"/>
              <a:buChar char="■"/>
              <a:defRPr>
                <a:latin typeface="Roboto"/>
                <a:ea typeface="Roboto"/>
                <a:cs typeface="Roboto"/>
                <a:sym typeface="Roboto"/>
              </a:defRPr>
            </a:lvl6pPr>
            <a:lvl7pPr indent="-342900" lvl="6" marL="3200400" rtl="0">
              <a:spcBef>
                <a:spcPts val="0"/>
              </a:spcBef>
              <a:spcAft>
                <a:spcPts val="0"/>
              </a:spcAft>
              <a:buSzPts val="1800"/>
              <a:buFont typeface="Roboto"/>
              <a:buChar char="●"/>
              <a:defRPr>
                <a:latin typeface="Roboto"/>
                <a:ea typeface="Roboto"/>
                <a:cs typeface="Roboto"/>
                <a:sym typeface="Roboto"/>
              </a:defRPr>
            </a:lvl7pPr>
            <a:lvl8pPr indent="-342900" lvl="7" marL="3657600" rtl="0">
              <a:spcBef>
                <a:spcPts val="0"/>
              </a:spcBef>
              <a:spcAft>
                <a:spcPts val="0"/>
              </a:spcAft>
              <a:buSzPts val="1800"/>
              <a:buFont typeface="Roboto"/>
              <a:buChar char="○"/>
              <a:defRPr>
                <a:latin typeface="Roboto"/>
                <a:ea typeface="Roboto"/>
                <a:cs typeface="Roboto"/>
                <a:sym typeface="Roboto"/>
              </a:defRPr>
            </a:lvl8pPr>
            <a:lvl9pPr indent="-342900" lvl="8" marL="4114800" rtl="0">
              <a:spcBef>
                <a:spcPts val="0"/>
              </a:spcBef>
              <a:spcAft>
                <a:spcPts val="0"/>
              </a:spcAft>
              <a:buSzPts val="1800"/>
              <a:buFont typeface="Roboto"/>
              <a:buChar char="■"/>
              <a:defRPr>
                <a:latin typeface="Roboto"/>
                <a:ea typeface="Roboto"/>
                <a:cs typeface="Roboto"/>
                <a:sym typeface="Roboto"/>
              </a:defRPr>
            </a:lvl9pPr>
          </a:lstStyle>
          <a:p/>
        </p:txBody>
      </p:sp>
      <p:sp>
        <p:nvSpPr>
          <p:cNvPr id="49" name="Google Shape;49;p9"/>
          <p:cNvSpPr txBox="1"/>
          <p:nvPr>
            <p:ph idx="12" type="sldNum"/>
          </p:nvPr>
        </p:nvSpPr>
        <p:spPr>
          <a:xfrm>
            <a:off x="9906772" y="6854072"/>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0"/>
          <p:cNvSpPr txBox="1"/>
          <p:nvPr>
            <p:ph idx="12" type="sldNum"/>
          </p:nvPr>
        </p:nvSpPr>
        <p:spPr>
          <a:xfrm>
            <a:off x="9906772" y="6854072"/>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3.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descr="stage_watermark.jpg" id="6" name="Google Shape;6;p1"/>
          <p:cNvPicPr preferRelativeResize="0"/>
          <p:nvPr/>
        </p:nvPicPr>
        <p:blipFill rotWithShape="1">
          <a:blip r:embed="rId1">
            <a:alphaModFix/>
          </a:blip>
          <a:srcRect b="0" l="-13143" r="-12991" t="0"/>
          <a:stretch/>
        </p:blipFill>
        <p:spPr>
          <a:xfrm>
            <a:off x="51656" y="0"/>
            <a:ext cx="10729446" cy="7559997"/>
          </a:xfrm>
          <a:prstGeom prst="rect">
            <a:avLst/>
          </a:prstGeom>
          <a:noFill/>
          <a:ln>
            <a:noFill/>
          </a:ln>
        </p:spPr>
      </p:pic>
      <p:sp>
        <p:nvSpPr>
          <p:cNvPr id="7" name="Google Shape;7;p1"/>
          <p:cNvSpPr txBox="1"/>
          <p:nvPr>
            <p:ph idx="12" type="sldNum"/>
          </p:nvPr>
        </p:nvSpPr>
        <p:spPr>
          <a:xfrm>
            <a:off x="9906772" y="6854072"/>
            <a:ext cx="641700" cy="578400"/>
          </a:xfrm>
          <a:prstGeom prst="rect">
            <a:avLst/>
          </a:prstGeom>
          <a:noFill/>
          <a:ln>
            <a:noFill/>
          </a:ln>
        </p:spPr>
        <p:txBody>
          <a:bodyPr anchorCtr="0" anchor="ctr" bIns="116050" lIns="116050" spcFirstLastPara="1" rIns="116050" wrap="square" tIns="11605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8" name="Google Shape;8;p1"/>
          <p:cNvSpPr/>
          <p:nvPr/>
        </p:nvSpPr>
        <p:spPr>
          <a:xfrm>
            <a:off x="-26689" y="-10068"/>
            <a:ext cx="10729352" cy="579970"/>
          </a:xfrm>
          <a:custGeom>
            <a:rect b="b" l="l" r="r" t="t"/>
            <a:pathLst>
              <a:path extrusionOk="0" h="15744" w="366127">
                <a:moveTo>
                  <a:pt x="0" y="15744"/>
                </a:moveTo>
                <a:lnTo>
                  <a:pt x="259950" y="15744"/>
                </a:lnTo>
                <a:lnTo>
                  <a:pt x="273314" y="2380"/>
                </a:lnTo>
                <a:lnTo>
                  <a:pt x="366127" y="2380"/>
                </a:lnTo>
                <a:lnTo>
                  <a:pt x="366127" y="0"/>
                </a:lnTo>
                <a:lnTo>
                  <a:pt x="183" y="0"/>
                </a:lnTo>
                <a:close/>
              </a:path>
            </a:pathLst>
          </a:custGeom>
          <a:solidFill>
            <a:srgbClr val="E52A12"/>
          </a:solidFill>
          <a:ln>
            <a:noFill/>
          </a:ln>
        </p:spPr>
      </p:sp>
      <p:sp>
        <p:nvSpPr>
          <p:cNvPr id="9" name="Google Shape;9;p1"/>
          <p:cNvSpPr/>
          <p:nvPr/>
        </p:nvSpPr>
        <p:spPr>
          <a:xfrm>
            <a:off x="8128738" y="7453255"/>
            <a:ext cx="2574039" cy="124419"/>
          </a:xfrm>
          <a:custGeom>
            <a:rect b="b" l="l" r="r" t="t"/>
            <a:pathLst>
              <a:path extrusionOk="0" h="3386" w="88054">
                <a:moveTo>
                  <a:pt x="0" y="3386"/>
                </a:moveTo>
                <a:lnTo>
                  <a:pt x="3387" y="0"/>
                </a:lnTo>
                <a:lnTo>
                  <a:pt x="88054" y="0"/>
                </a:lnTo>
                <a:lnTo>
                  <a:pt x="88054" y="3386"/>
                </a:lnTo>
                <a:close/>
              </a:path>
            </a:pathLst>
          </a:custGeom>
          <a:solidFill>
            <a:srgbClr val="E52A12"/>
          </a:solidFill>
          <a:ln>
            <a:noFill/>
          </a:ln>
        </p:spPr>
      </p:sp>
      <p:pic>
        <p:nvPicPr>
          <p:cNvPr descr="singer-s-logo-200px.png" id="10" name="Google Shape;10;p1"/>
          <p:cNvPicPr preferRelativeResize="0"/>
          <p:nvPr/>
        </p:nvPicPr>
        <p:blipFill>
          <a:blip r:embed="rId2">
            <a:alphaModFix/>
          </a:blip>
          <a:stretch>
            <a:fillRect/>
          </a:stretch>
        </p:blipFill>
        <p:spPr>
          <a:xfrm>
            <a:off x="154284" y="7012305"/>
            <a:ext cx="327343" cy="324128"/>
          </a:xfrm>
          <a:prstGeom prst="rect">
            <a:avLst/>
          </a:prstGeom>
          <a:noFill/>
          <a:ln>
            <a:noFill/>
          </a:ln>
        </p:spPr>
      </p:pic>
      <p:sp>
        <p:nvSpPr>
          <p:cNvPr id="11" name="Google Shape;11;p1"/>
          <p:cNvSpPr txBox="1"/>
          <p:nvPr>
            <p:ph idx="1" type="body"/>
          </p:nvPr>
        </p:nvSpPr>
        <p:spPr>
          <a:xfrm>
            <a:off x="369379" y="802336"/>
            <a:ext cx="9717900" cy="5949600"/>
          </a:xfrm>
          <a:prstGeom prst="rect">
            <a:avLst/>
          </a:prstGeom>
          <a:noFill/>
          <a:ln>
            <a:noFill/>
          </a:ln>
        </p:spPr>
        <p:txBody>
          <a:bodyPr anchorCtr="0" anchor="t" bIns="116050" lIns="116050" spcFirstLastPara="1" rIns="116050" wrap="square" tIns="116050">
            <a:noAutofit/>
          </a:bodyPr>
          <a:lstStyle>
            <a:lvl1pPr indent="-342900" lvl="0" marL="457200">
              <a:spcBef>
                <a:spcPts val="0"/>
              </a:spcBef>
              <a:spcAft>
                <a:spcPts val="0"/>
              </a:spcAft>
              <a:buSzPts val="1800"/>
              <a:buFont typeface="Roboto Light"/>
              <a:buChar char="●"/>
              <a:defRPr sz="1800">
                <a:latin typeface="Roboto Light"/>
                <a:ea typeface="Roboto Light"/>
                <a:cs typeface="Roboto Light"/>
                <a:sym typeface="Roboto Light"/>
              </a:defRPr>
            </a:lvl1pPr>
            <a:lvl2pPr indent="-342900" lvl="1" marL="914400">
              <a:spcBef>
                <a:spcPts val="0"/>
              </a:spcBef>
              <a:spcAft>
                <a:spcPts val="0"/>
              </a:spcAft>
              <a:buSzPts val="1800"/>
              <a:buFont typeface="Roboto Light"/>
              <a:buChar char="○"/>
              <a:defRPr sz="1800">
                <a:latin typeface="Roboto Light"/>
                <a:ea typeface="Roboto Light"/>
                <a:cs typeface="Roboto Light"/>
                <a:sym typeface="Roboto Light"/>
              </a:defRPr>
            </a:lvl2pPr>
            <a:lvl3pPr indent="-342900" lvl="2" marL="1371600">
              <a:spcBef>
                <a:spcPts val="0"/>
              </a:spcBef>
              <a:spcAft>
                <a:spcPts val="0"/>
              </a:spcAft>
              <a:buSzPts val="1800"/>
              <a:buFont typeface="Roboto Light"/>
              <a:buChar char="■"/>
              <a:defRPr sz="1800">
                <a:latin typeface="Roboto Light"/>
                <a:ea typeface="Roboto Light"/>
                <a:cs typeface="Roboto Light"/>
                <a:sym typeface="Roboto Light"/>
              </a:defRPr>
            </a:lvl3pPr>
            <a:lvl4pPr indent="-342900" lvl="3" marL="1828800">
              <a:spcBef>
                <a:spcPts val="0"/>
              </a:spcBef>
              <a:spcAft>
                <a:spcPts val="0"/>
              </a:spcAft>
              <a:buSzPts val="1800"/>
              <a:buFont typeface="Roboto Light"/>
              <a:buChar char="●"/>
              <a:defRPr sz="1800">
                <a:latin typeface="Roboto Light"/>
                <a:ea typeface="Roboto Light"/>
                <a:cs typeface="Roboto Light"/>
                <a:sym typeface="Roboto Light"/>
              </a:defRPr>
            </a:lvl4pPr>
            <a:lvl5pPr indent="-342900" lvl="4" marL="2286000">
              <a:spcBef>
                <a:spcPts val="0"/>
              </a:spcBef>
              <a:spcAft>
                <a:spcPts val="0"/>
              </a:spcAft>
              <a:buSzPts val="1800"/>
              <a:buFont typeface="Roboto Light"/>
              <a:buChar char="○"/>
              <a:defRPr sz="1800">
                <a:latin typeface="Roboto Light"/>
                <a:ea typeface="Roboto Light"/>
                <a:cs typeface="Roboto Light"/>
                <a:sym typeface="Roboto Light"/>
              </a:defRPr>
            </a:lvl5pPr>
            <a:lvl6pPr indent="-342900" lvl="5" marL="2743200">
              <a:spcBef>
                <a:spcPts val="0"/>
              </a:spcBef>
              <a:spcAft>
                <a:spcPts val="0"/>
              </a:spcAft>
              <a:buSzPts val="1800"/>
              <a:buFont typeface="Roboto Light"/>
              <a:buChar char="■"/>
              <a:defRPr sz="1800">
                <a:latin typeface="Roboto Light"/>
                <a:ea typeface="Roboto Light"/>
                <a:cs typeface="Roboto Light"/>
                <a:sym typeface="Roboto Light"/>
              </a:defRPr>
            </a:lvl6pPr>
            <a:lvl7pPr indent="-342900" lvl="6" marL="3200400">
              <a:spcBef>
                <a:spcPts val="0"/>
              </a:spcBef>
              <a:spcAft>
                <a:spcPts val="0"/>
              </a:spcAft>
              <a:buSzPts val="1800"/>
              <a:buFont typeface="Roboto Light"/>
              <a:buChar char="●"/>
              <a:defRPr sz="1800">
                <a:latin typeface="Roboto Light"/>
                <a:ea typeface="Roboto Light"/>
                <a:cs typeface="Roboto Light"/>
                <a:sym typeface="Roboto Light"/>
              </a:defRPr>
            </a:lvl7pPr>
            <a:lvl8pPr indent="-342900" lvl="7" marL="3657600">
              <a:spcBef>
                <a:spcPts val="0"/>
              </a:spcBef>
              <a:spcAft>
                <a:spcPts val="0"/>
              </a:spcAft>
              <a:buSzPts val="1800"/>
              <a:buFont typeface="Roboto Light"/>
              <a:buChar char="○"/>
              <a:defRPr sz="1800">
                <a:latin typeface="Roboto Light"/>
                <a:ea typeface="Roboto Light"/>
                <a:cs typeface="Roboto Light"/>
                <a:sym typeface="Roboto Light"/>
              </a:defRPr>
            </a:lvl8pPr>
            <a:lvl9pPr indent="-342900" lvl="8" marL="4114800">
              <a:spcBef>
                <a:spcPts val="0"/>
              </a:spcBef>
              <a:spcAft>
                <a:spcPts val="0"/>
              </a:spcAft>
              <a:buSzPts val="1800"/>
              <a:buFont typeface="Roboto Light"/>
              <a:buChar char="■"/>
              <a:defRPr sz="1800">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59">
          <p15:clr>
            <a:srgbClr val="0000FF"/>
          </p15:clr>
        </p15:guide>
        <p15:guide id="2" pos="2585">
          <p15:clr>
            <a:srgbClr val="0000FF"/>
          </p15:clr>
        </p15:guide>
        <p15:guide id="3" pos="5171">
          <p15:clr>
            <a:srgbClr val="0000FF"/>
          </p15:clr>
        </p15:guide>
        <p15:guide id="4" orient="horz" pos="2527">
          <p15:clr>
            <a:srgbClr val="0000FF"/>
          </p15:clr>
        </p15:guide>
        <p15:guide id="5" orient="horz" pos="4695">
          <p15:clr>
            <a:srgbClr val="0000FF"/>
          </p15:clr>
        </p15:guide>
        <p15:guide id="6" orient="horz">
          <p15:clr>
            <a:srgbClr val="0000FF"/>
          </p15:clr>
        </p15:guide>
        <p15:guide id="7" orient="horz" pos="4762">
          <p15:clr>
            <a:srgbClr val="0000FF"/>
          </p15:clr>
        </p15:guide>
        <p15:guide id="8">
          <p15:clr>
            <a:srgbClr val="0000FF"/>
          </p15:clr>
        </p15:guide>
        <p15:guide id="9" pos="6735">
          <p15:clr>
            <a:srgbClr val="0000FF"/>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7" name="Shape 15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59">
          <p15:clr>
            <a:srgbClr val="FF9900"/>
          </p15:clr>
        </p15:guide>
        <p15:guide id="2" pos="2585">
          <p15:clr>
            <a:srgbClr val="0000FF"/>
          </p15:clr>
        </p15:guide>
        <p15:guide id="3" pos="5171">
          <p15:clr>
            <a:srgbClr val="0000FF"/>
          </p15:clr>
        </p15:guide>
        <p15:guide id="4" orient="horz" pos="2527">
          <p15:clr>
            <a:srgbClr val="0000FF"/>
          </p15:clr>
        </p15:guide>
        <p15:guide id="5" orient="horz" pos="4695">
          <p15:clr>
            <a:srgbClr val="0000FF"/>
          </p15:clr>
        </p15:guide>
        <p15:guide id="6" orient="horz">
          <p15:clr>
            <a:srgbClr val="0000FF"/>
          </p15:clr>
        </p15:guide>
        <p15:guide id="7" orient="horz" pos="4762">
          <p15:clr>
            <a:srgbClr val="0000FF"/>
          </p15:clr>
        </p15:guide>
        <p15:guide id="8">
          <p15:clr>
            <a:srgbClr val="0000FF"/>
          </p15:clr>
        </p15:guide>
        <p15:guide id="9" pos="6735">
          <p15:clr>
            <a:srgbClr val="0000FF"/>
          </p15:clr>
        </p15:guide>
        <p15:guide id="10" orient="horz" pos="4404">
          <p15:clr>
            <a:srgbClr val="FF9900"/>
          </p15:clr>
        </p15:guide>
        <p15:guide id="11" orient="horz" pos="2381">
          <p15:clr>
            <a:srgbClr val="FF990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hyperlink" Target="http://drive.google.com/file/d/14j9C2cbbvMJzNND3I55jQccww9w36FbK/view" TargetMode="Externa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37.png"/><Relationship Id="rId7"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hyperlink" Target="http://www.youtube.com/watch?v=leHFyWZW4r0" TargetMode="External"/><Relationship Id="rId4" Type="http://schemas.openxmlformats.org/officeDocument/2006/relationships/image" Target="../media/image33.jpg"/><Relationship Id="rId5" Type="http://schemas.openxmlformats.org/officeDocument/2006/relationships/image" Target="../media/image4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hyperlink" Target="http://drive.google.com/file/d/1I8eujSVN1k1uwVzrCCM642twOAt2vkSO/view" TargetMode="External"/><Relationship Id="rId5" Type="http://schemas.openxmlformats.org/officeDocument/2006/relationships/image" Target="../media/image31.jpg"/><Relationship Id="rId6"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9"/>
          <p:cNvSpPr txBox="1"/>
          <p:nvPr>
            <p:ph type="title"/>
          </p:nvPr>
        </p:nvSpPr>
        <p:spPr>
          <a:xfrm>
            <a:off x="749150" y="376500"/>
            <a:ext cx="7316100" cy="981300"/>
          </a:xfrm>
          <a:prstGeom prst="rect">
            <a:avLst/>
          </a:prstGeom>
        </p:spPr>
        <p:txBody>
          <a:bodyPr anchorCtr="0" anchor="ctr" bIns="116050" lIns="116050" spcFirstLastPara="1" rIns="116050" wrap="square" tIns="116050">
            <a:noAutofit/>
          </a:bodyPr>
          <a:lstStyle/>
          <a:p>
            <a:pPr indent="0" lvl="0" marL="0" rtl="0" algn="ctr">
              <a:spcBef>
                <a:spcPts val="0"/>
              </a:spcBef>
              <a:spcAft>
                <a:spcPts val="0"/>
              </a:spcAft>
              <a:buNone/>
            </a:pPr>
            <a:r>
              <a:rPr lang="en-GB" sz="5800">
                <a:latin typeface="Roboto Light"/>
                <a:ea typeface="Roboto Light"/>
                <a:cs typeface="Roboto Light"/>
                <a:sym typeface="Roboto Light"/>
              </a:rPr>
              <a:t>Singer Instruments</a:t>
            </a:r>
            <a:endParaRPr sz="5800">
              <a:latin typeface="Roboto Light"/>
              <a:ea typeface="Roboto Light"/>
              <a:cs typeface="Roboto Light"/>
              <a:sym typeface="Roboto Light"/>
            </a:endParaRPr>
          </a:p>
          <a:p>
            <a:pPr indent="0" lvl="0" marL="0" rtl="0" algn="ctr">
              <a:spcBef>
                <a:spcPts val="0"/>
              </a:spcBef>
              <a:spcAft>
                <a:spcPts val="0"/>
              </a:spcAft>
              <a:buNone/>
            </a:pPr>
            <a:r>
              <a:t/>
            </a:r>
            <a:endParaRPr/>
          </a:p>
        </p:txBody>
      </p:sp>
      <p:sp>
        <p:nvSpPr>
          <p:cNvPr id="220" name="Google Shape;220;p29"/>
          <p:cNvSpPr txBox="1"/>
          <p:nvPr/>
        </p:nvSpPr>
        <p:spPr>
          <a:xfrm>
            <a:off x="485025" y="4107800"/>
            <a:ext cx="4387200" cy="2857500"/>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lt1"/>
                </a:solidFill>
                <a:latin typeface="Roboto Light"/>
                <a:ea typeface="Roboto Light"/>
                <a:cs typeface="Roboto Light"/>
                <a:sym typeface="Roboto Light"/>
              </a:rPr>
              <a:t>Singer Instruments, headquartered in Somerset on the edge of Exmoor National Park, develop laboratory automation (robots!) to accelerate research for scientists who want to make the world a better place. The following companies have Singer robots (</a:t>
            </a:r>
            <a:r>
              <a:rPr lang="en-GB" sz="2000">
                <a:solidFill>
                  <a:schemeClr val="lt1"/>
                </a:solidFill>
                <a:latin typeface="Roboto Light"/>
                <a:ea typeface="Roboto Light"/>
                <a:cs typeface="Roboto Light"/>
                <a:sym typeface="Roboto Light"/>
              </a:rPr>
              <a:t>among</a:t>
            </a:r>
            <a:r>
              <a:rPr lang="en-GB" sz="2000">
                <a:solidFill>
                  <a:schemeClr val="lt1"/>
                </a:solidFill>
                <a:latin typeface="Roboto Light"/>
                <a:ea typeface="Roboto Light"/>
                <a:cs typeface="Roboto Light"/>
                <a:sym typeface="Roboto Light"/>
              </a:rPr>
              <a:t> many others!).</a:t>
            </a:r>
            <a:endParaRPr sz="2000">
              <a:solidFill>
                <a:schemeClr val="lt1"/>
              </a:solidFill>
              <a:latin typeface="Roboto Light"/>
              <a:ea typeface="Roboto Light"/>
              <a:cs typeface="Roboto Light"/>
              <a:sym typeface="Roboto Light"/>
            </a:endParaRPr>
          </a:p>
          <a:p>
            <a:pPr indent="0" lvl="0" marL="0" rtl="0" algn="l">
              <a:spcBef>
                <a:spcPts val="500"/>
              </a:spcBef>
              <a:spcAft>
                <a:spcPts val="0"/>
              </a:spcAft>
              <a:buNone/>
            </a:pPr>
            <a:r>
              <a:t/>
            </a:r>
            <a:endParaRPr/>
          </a:p>
        </p:txBody>
      </p:sp>
      <p:pic>
        <p:nvPicPr>
          <p:cNvPr descr="IMG_7251.JPG" id="221" name="Google Shape;221;p29"/>
          <p:cNvPicPr preferRelativeResize="0"/>
          <p:nvPr/>
        </p:nvPicPr>
        <p:blipFill rotWithShape="1">
          <a:blip r:embed="rId3">
            <a:alphaModFix/>
          </a:blip>
          <a:srcRect b="0" l="0" r="0" t="0"/>
          <a:stretch/>
        </p:blipFill>
        <p:spPr>
          <a:xfrm>
            <a:off x="1875000" y="1008375"/>
            <a:ext cx="5064402" cy="2857501"/>
          </a:xfrm>
          <a:prstGeom prst="rect">
            <a:avLst/>
          </a:prstGeom>
          <a:noFill/>
          <a:ln cap="flat" cmpd="sng" w="19050">
            <a:solidFill>
              <a:schemeClr val="dk2"/>
            </a:solidFill>
            <a:prstDash val="solid"/>
            <a:round/>
            <a:headEnd len="sm" w="sm" type="none"/>
            <a:tailEnd len="sm" w="sm" type="none"/>
          </a:ln>
        </p:spPr>
      </p:pic>
      <p:pic>
        <p:nvPicPr>
          <p:cNvPr id="222" name="Google Shape;222;p29"/>
          <p:cNvPicPr preferRelativeResize="0"/>
          <p:nvPr/>
        </p:nvPicPr>
        <p:blipFill>
          <a:blip r:embed="rId4">
            <a:alphaModFix/>
          </a:blip>
          <a:stretch>
            <a:fillRect/>
          </a:stretch>
        </p:blipFill>
        <p:spPr>
          <a:xfrm>
            <a:off x="5097038" y="4007688"/>
            <a:ext cx="1522975" cy="3057725"/>
          </a:xfrm>
          <a:prstGeom prst="rect">
            <a:avLst/>
          </a:prstGeom>
          <a:noFill/>
          <a:ln>
            <a:noFill/>
          </a:ln>
        </p:spPr>
      </p:pic>
      <p:pic>
        <p:nvPicPr>
          <p:cNvPr id="223" name="Google Shape;223;p29"/>
          <p:cNvPicPr preferRelativeResize="0"/>
          <p:nvPr/>
        </p:nvPicPr>
        <p:blipFill>
          <a:blip r:embed="rId5">
            <a:alphaModFix/>
          </a:blip>
          <a:stretch>
            <a:fillRect/>
          </a:stretch>
        </p:blipFill>
        <p:spPr>
          <a:xfrm>
            <a:off x="6939400" y="4007700"/>
            <a:ext cx="1391275" cy="305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8"/>
          <p:cNvSpPr txBox="1"/>
          <p:nvPr>
            <p:ph type="title"/>
          </p:nvPr>
        </p:nvSpPr>
        <p:spPr>
          <a:xfrm>
            <a:off x="73725" y="686650"/>
            <a:ext cx="5512500" cy="672000"/>
          </a:xfrm>
          <a:prstGeom prst="rect">
            <a:avLst/>
          </a:prstGeom>
          <a:ln cap="flat" cmpd="sng" w="9525">
            <a:solidFill>
              <a:srgbClr val="000000"/>
            </a:solidFill>
            <a:prstDash val="solid"/>
            <a:round/>
            <a:headEnd len="sm" w="sm" type="none"/>
            <a:tailEnd len="sm" w="sm" type="none"/>
          </a:ln>
        </p:spPr>
        <p:txBody>
          <a:bodyPr anchorCtr="0" anchor="t" bIns="116050" lIns="116050" spcFirstLastPara="1" rIns="116050" wrap="square" tIns="116050">
            <a:noAutofit/>
          </a:bodyPr>
          <a:lstStyle/>
          <a:p>
            <a:pPr indent="0" lvl="0" marL="0" rtl="0" algn="l">
              <a:spcBef>
                <a:spcPts val="0"/>
              </a:spcBef>
              <a:spcAft>
                <a:spcPts val="0"/>
              </a:spcAft>
              <a:buNone/>
            </a:pPr>
            <a:r>
              <a:rPr lang="en-GB"/>
              <a:t>Women in Science at Singers!</a:t>
            </a:r>
            <a:endParaRPr b="0">
              <a:latin typeface="Roboto Black"/>
              <a:ea typeface="Roboto Black"/>
              <a:cs typeface="Roboto Black"/>
              <a:sym typeface="Roboto Black"/>
            </a:endParaRPr>
          </a:p>
        </p:txBody>
      </p:sp>
      <p:pic>
        <p:nvPicPr>
          <p:cNvPr id="313" name="Google Shape;313;p38"/>
          <p:cNvPicPr preferRelativeResize="0"/>
          <p:nvPr/>
        </p:nvPicPr>
        <p:blipFill>
          <a:blip r:embed="rId3">
            <a:alphaModFix/>
          </a:blip>
          <a:stretch>
            <a:fillRect/>
          </a:stretch>
        </p:blipFill>
        <p:spPr>
          <a:xfrm>
            <a:off x="289325" y="1492787"/>
            <a:ext cx="4161550" cy="4574425"/>
          </a:xfrm>
          <a:prstGeom prst="rect">
            <a:avLst/>
          </a:prstGeom>
          <a:noFill/>
          <a:ln cap="flat" cmpd="sng" w="9525">
            <a:solidFill>
              <a:schemeClr val="dk2"/>
            </a:solidFill>
            <a:prstDash val="solid"/>
            <a:round/>
            <a:headEnd len="sm" w="sm" type="none"/>
            <a:tailEnd len="sm" w="sm" type="none"/>
          </a:ln>
        </p:spPr>
      </p:pic>
      <p:sp>
        <p:nvSpPr>
          <p:cNvPr id="314" name="Google Shape;314;p38"/>
          <p:cNvSpPr/>
          <p:nvPr/>
        </p:nvSpPr>
        <p:spPr>
          <a:xfrm>
            <a:off x="5743275" y="1772400"/>
            <a:ext cx="3831900" cy="4015200"/>
          </a:xfrm>
          <a:prstGeom prst="wedgeRoundRectCallout">
            <a:avLst>
              <a:gd fmla="val -101655" name="adj1"/>
              <a:gd fmla="val 2020" name="adj2"/>
              <a:gd fmla="val 0" name="adj3"/>
            </a:avLst>
          </a:prstGeom>
          <a:solidFill>
            <a:schemeClr val="lt1"/>
          </a:solidFill>
          <a:ln cap="flat" cmpd="sng" w="9525">
            <a:solidFill>
              <a:srgbClr val="E52A1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Light"/>
              <a:ea typeface="Roboto Light"/>
              <a:cs typeface="Roboto Light"/>
              <a:sym typeface="Roboto Light"/>
            </a:endParaRPr>
          </a:p>
          <a:p>
            <a:pPr indent="0" lvl="0" marL="0" rtl="0" algn="ctr">
              <a:spcBef>
                <a:spcPts val="0"/>
              </a:spcBef>
              <a:spcAft>
                <a:spcPts val="0"/>
              </a:spcAft>
              <a:buNone/>
            </a:pPr>
            <a:r>
              <a:rPr lang="en-GB" sz="2100">
                <a:latin typeface="Roboto Light"/>
                <a:ea typeface="Roboto Light"/>
                <a:cs typeface="Roboto Light"/>
                <a:sym typeface="Roboto Light"/>
              </a:rPr>
              <a:t>“</a:t>
            </a:r>
            <a:r>
              <a:rPr lang="en-GB" sz="2100">
                <a:solidFill>
                  <a:srgbClr val="222222"/>
                </a:solidFill>
                <a:latin typeface="Roboto"/>
                <a:ea typeface="Roboto"/>
                <a:cs typeface="Roboto"/>
                <a:sym typeface="Roboto"/>
              </a:rPr>
              <a:t>90% of my colleagues are men and women are less willing to study mechanical engineering….. If you are interested in it, it will be enjoyable…. If you enjoy creating and challenging, you will also enjoy engineering” </a:t>
            </a:r>
            <a:endParaRPr sz="2100">
              <a:solidFill>
                <a:srgbClr val="222222"/>
              </a:solidFill>
              <a:latin typeface="Roboto"/>
              <a:ea typeface="Roboto"/>
              <a:cs typeface="Roboto"/>
              <a:sym typeface="Roboto"/>
            </a:endParaRPr>
          </a:p>
          <a:p>
            <a:pPr indent="0" lvl="0" marL="0" rtl="0" algn="ctr">
              <a:spcBef>
                <a:spcPts val="0"/>
              </a:spcBef>
              <a:spcAft>
                <a:spcPts val="0"/>
              </a:spcAft>
              <a:buNone/>
            </a:pPr>
            <a:r>
              <a:t/>
            </a:r>
            <a:endParaRPr i="1" sz="2100">
              <a:solidFill>
                <a:srgbClr val="222222"/>
              </a:solidFill>
              <a:latin typeface="Roboto"/>
              <a:ea typeface="Roboto"/>
              <a:cs typeface="Roboto"/>
              <a:sym typeface="Roboto"/>
            </a:endParaRPr>
          </a:p>
          <a:p>
            <a:pPr indent="0" lvl="0" marL="0" rtl="0" algn="ctr">
              <a:spcBef>
                <a:spcPts val="0"/>
              </a:spcBef>
              <a:spcAft>
                <a:spcPts val="0"/>
              </a:spcAft>
              <a:buNone/>
            </a:pPr>
            <a:r>
              <a:rPr i="1" lang="en-GB" sz="2000">
                <a:solidFill>
                  <a:srgbClr val="222222"/>
                </a:solidFill>
                <a:latin typeface="Roboto"/>
                <a:ea typeface="Roboto"/>
                <a:cs typeface="Roboto"/>
                <a:sym typeface="Roboto"/>
              </a:rPr>
              <a:t>Farzaneh, Mechanical Engineer</a:t>
            </a:r>
            <a:endParaRPr i="1" sz="2000">
              <a:solidFill>
                <a:srgbClr val="222222"/>
              </a:solidFill>
              <a:latin typeface="Roboto"/>
              <a:ea typeface="Roboto"/>
              <a:cs typeface="Roboto"/>
              <a:sym typeface="Roboto"/>
            </a:endParaRPr>
          </a:p>
          <a:p>
            <a:pPr indent="0" lvl="0" marL="0" rtl="0" algn="ctr">
              <a:spcBef>
                <a:spcPts val="0"/>
              </a:spcBef>
              <a:spcAft>
                <a:spcPts val="0"/>
              </a:spcAft>
              <a:buNone/>
            </a:pPr>
            <a:r>
              <a:t/>
            </a:r>
            <a:endParaRPr sz="1100">
              <a:solidFill>
                <a:srgbClr val="22222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0"/>
          <p:cNvSpPr txBox="1"/>
          <p:nvPr>
            <p:ph type="title"/>
          </p:nvPr>
        </p:nvSpPr>
        <p:spPr>
          <a:xfrm>
            <a:off x="59025" y="174875"/>
            <a:ext cx="6789000" cy="476100"/>
          </a:xfrm>
          <a:prstGeom prst="rect">
            <a:avLst/>
          </a:prstGeom>
          <a:ln cap="flat" cmpd="sng" w="9525">
            <a:solidFill>
              <a:srgbClr val="000000"/>
            </a:solidFill>
            <a:prstDash val="solid"/>
            <a:round/>
            <a:headEnd len="sm" w="sm" type="none"/>
            <a:tailEnd len="sm" w="sm" type="none"/>
          </a:ln>
        </p:spPr>
        <p:txBody>
          <a:bodyPr anchorCtr="0" anchor="t" bIns="111575" lIns="111575" spcFirstLastPara="1" rIns="111575" wrap="square" tIns="111575">
            <a:noAutofit/>
          </a:bodyPr>
          <a:lstStyle/>
          <a:p>
            <a:pPr indent="0" lvl="0" marL="0" rtl="0" algn="l">
              <a:spcBef>
                <a:spcPts val="0"/>
              </a:spcBef>
              <a:spcAft>
                <a:spcPts val="0"/>
              </a:spcAft>
              <a:buNone/>
            </a:pPr>
            <a:r>
              <a:rPr lang="en-GB" sz="1800">
                <a:solidFill>
                  <a:schemeClr val="dk1"/>
                </a:solidFill>
                <a:latin typeface="Roboto Light"/>
                <a:ea typeface="Roboto Light"/>
                <a:cs typeface="Roboto Light"/>
                <a:sym typeface="Roboto Light"/>
              </a:rPr>
              <a:t>What is Laboratory automation &amp; how does it speed up Science? </a:t>
            </a:r>
            <a:endParaRPr sz="1800">
              <a:latin typeface="Roboto Light"/>
              <a:ea typeface="Roboto Light"/>
              <a:cs typeface="Roboto Light"/>
              <a:sym typeface="Roboto Light"/>
            </a:endParaRPr>
          </a:p>
        </p:txBody>
      </p:sp>
      <p:pic>
        <p:nvPicPr>
          <p:cNvPr id="229" name="Google Shape;229;p30" title="NUS Montage.mp4">
            <a:hlinkClick r:id="rId3"/>
          </p:cNvPr>
          <p:cNvPicPr preferRelativeResize="0"/>
          <p:nvPr/>
        </p:nvPicPr>
        <p:blipFill>
          <a:blip r:embed="rId4">
            <a:alphaModFix/>
          </a:blip>
          <a:stretch>
            <a:fillRect/>
          </a:stretch>
        </p:blipFill>
        <p:spPr>
          <a:xfrm>
            <a:off x="139150" y="706950"/>
            <a:ext cx="7740125" cy="4746275"/>
          </a:xfrm>
          <a:prstGeom prst="rect">
            <a:avLst/>
          </a:prstGeom>
          <a:noFill/>
          <a:ln>
            <a:noFill/>
          </a:ln>
        </p:spPr>
      </p:pic>
      <p:sp>
        <p:nvSpPr>
          <p:cNvPr id="230" name="Google Shape;230;p30"/>
          <p:cNvSpPr txBox="1"/>
          <p:nvPr/>
        </p:nvSpPr>
        <p:spPr>
          <a:xfrm>
            <a:off x="549675" y="5683550"/>
            <a:ext cx="7440000" cy="14418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700">
                <a:solidFill>
                  <a:schemeClr val="dk1"/>
                </a:solidFill>
                <a:latin typeface="Roboto Light"/>
                <a:ea typeface="Roboto Light"/>
                <a:cs typeface="Roboto Light"/>
                <a:sym typeface="Roboto Light"/>
              </a:rPr>
              <a:t>COVID-19 has made the power of biological research very clear. </a:t>
            </a:r>
            <a:endParaRPr sz="1700">
              <a:solidFill>
                <a:schemeClr val="dk1"/>
              </a:solidFill>
              <a:latin typeface="Roboto Light"/>
              <a:ea typeface="Roboto Light"/>
              <a:cs typeface="Roboto Light"/>
              <a:sym typeface="Roboto Light"/>
            </a:endParaRPr>
          </a:p>
          <a:p>
            <a:pPr indent="0" lvl="0" marL="0" rtl="0" algn="just">
              <a:lnSpc>
                <a:spcPct val="115000"/>
              </a:lnSpc>
              <a:spcBef>
                <a:spcPts val="0"/>
              </a:spcBef>
              <a:spcAft>
                <a:spcPts val="0"/>
              </a:spcAft>
              <a:buNone/>
            </a:pPr>
            <a:r>
              <a:t/>
            </a:r>
            <a:endParaRPr sz="1700">
              <a:solidFill>
                <a:schemeClr val="dk1"/>
              </a:solidFill>
              <a:latin typeface="Roboto Light"/>
              <a:ea typeface="Roboto Light"/>
              <a:cs typeface="Roboto Light"/>
              <a:sym typeface="Roboto Light"/>
            </a:endParaRPr>
          </a:p>
          <a:p>
            <a:pPr indent="0" lvl="0" marL="0" rtl="0" algn="just">
              <a:lnSpc>
                <a:spcPct val="115000"/>
              </a:lnSpc>
              <a:spcBef>
                <a:spcPts val="0"/>
              </a:spcBef>
              <a:spcAft>
                <a:spcPts val="0"/>
              </a:spcAft>
              <a:buClr>
                <a:schemeClr val="dk1"/>
              </a:buClr>
              <a:buSzPts val="1100"/>
              <a:buFont typeface="Arial"/>
              <a:buNone/>
            </a:pPr>
            <a:r>
              <a:rPr lang="en-GB" sz="1700">
                <a:solidFill>
                  <a:schemeClr val="dk1"/>
                </a:solidFill>
                <a:latin typeface="Roboto Light"/>
                <a:ea typeface="Roboto Light"/>
                <a:cs typeface="Roboto Light"/>
                <a:sym typeface="Roboto Light"/>
              </a:rPr>
              <a:t>Accelerating (speeding up!) biological research for healthcare (e.g.vaccines), biofuels (cleaner for the planet) &amp; green manufacturing is growing quickly. </a:t>
            </a:r>
            <a:endParaRPr sz="17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1"/>
          <p:cNvSpPr txBox="1"/>
          <p:nvPr>
            <p:ph type="ctrTitle"/>
          </p:nvPr>
        </p:nvSpPr>
        <p:spPr>
          <a:xfrm>
            <a:off x="269885" y="1252130"/>
            <a:ext cx="9963000" cy="1104000"/>
          </a:xfrm>
          <a:prstGeom prst="rect">
            <a:avLst/>
          </a:prstGeom>
          <a:ln cap="flat" cmpd="sng" w="9525">
            <a:solidFill>
              <a:srgbClr val="000000"/>
            </a:solidFill>
            <a:prstDash val="solid"/>
            <a:round/>
            <a:headEnd len="sm" w="sm" type="none"/>
            <a:tailEnd len="sm" w="sm" type="none"/>
          </a:ln>
        </p:spPr>
        <p:txBody>
          <a:bodyPr anchorCtr="0" anchor="b" bIns="116050" lIns="116050" spcFirstLastPara="1" rIns="116050" wrap="square" tIns="116050">
            <a:noAutofit/>
          </a:bodyPr>
          <a:lstStyle/>
          <a:p>
            <a:pPr indent="0" lvl="0" marL="0" rtl="0" algn="ctr">
              <a:spcBef>
                <a:spcPts val="0"/>
              </a:spcBef>
              <a:spcAft>
                <a:spcPts val="0"/>
              </a:spcAft>
              <a:buNone/>
            </a:pPr>
            <a:r>
              <a:rPr lang="en-GB" sz="6200"/>
              <a:t>What is </a:t>
            </a:r>
            <a:r>
              <a:rPr b="1" lang="en-GB" sz="6200" u="sng"/>
              <a:t>STEM</a:t>
            </a:r>
            <a:r>
              <a:rPr lang="en-GB" sz="6200"/>
              <a:t>? </a:t>
            </a:r>
            <a:endParaRPr sz="6200"/>
          </a:p>
        </p:txBody>
      </p:sp>
      <p:sp>
        <p:nvSpPr>
          <p:cNvPr id="236" name="Google Shape;236;p31"/>
          <p:cNvSpPr txBox="1"/>
          <p:nvPr>
            <p:ph idx="1" type="subTitle"/>
          </p:nvPr>
        </p:nvSpPr>
        <p:spPr>
          <a:xfrm>
            <a:off x="2610171" y="2895361"/>
            <a:ext cx="5282400" cy="3928500"/>
          </a:xfrm>
          <a:prstGeom prst="rect">
            <a:avLst/>
          </a:prstGeom>
        </p:spPr>
        <p:txBody>
          <a:bodyPr anchorCtr="0" anchor="t" bIns="116050" lIns="116050" spcFirstLastPara="1" rIns="116050" wrap="square" tIns="116050">
            <a:noAutofit/>
          </a:bodyPr>
          <a:lstStyle/>
          <a:p>
            <a:pPr indent="0" lvl="0" marL="0" rtl="0" algn="ctr">
              <a:spcBef>
                <a:spcPts val="0"/>
              </a:spcBef>
              <a:spcAft>
                <a:spcPts val="0"/>
              </a:spcAft>
              <a:buNone/>
            </a:pPr>
            <a:r>
              <a:rPr lang="en-GB" sz="5600"/>
              <a:t>S</a:t>
            </a:r>
            <a:r>
              <a:rPr lang="en-GB" sz="4300"/>
              <a:t>cience </a:t>
            </a:r>
            <a:endParaRPr sz="4300"/>
          </a:p>
          <a:p>
            <a:pPr indent="0" lvl="0" marL="0" rtl="0" algn="ctr">
              <a:spcBef>
                <a:spcPts val="0"/>
              </a:spcBef>
              <a:spcAft>
                <a:spcPts val="0"/>
              </a:spcAft>
              <a:buNone/>
            </a:pPr>
            <a:r>
              <a:rPr lang="en-GB" sz="5600"/>
              <a:t>T</a:t>
            </a:r>
            <a:r>
              <a:rPr lang="en-GB" sz="4300"/>
              <a:t>echnology</a:t>
            </a:r>
            <a:endParaRPr sz="4300"/>
          </a:p>
          <a:p>
            <a:pPr indent="0" lvl="0" marL="0" rtl="0" algn="ctr">
              <a:spcBef>
                <a:spcPts val="0"/>
              </a:spcBef>
              <a:spcAft>
                <a:spcPts val="0"/>
              </a:spcAft>
              <a:buNone/>
            </a:pPr>
            <a:r>
              <a:rPr lang="en-GB" sz="5600"/>
              <a:t>E</a:t>
            </a:r>
            <a:r>
              <a:rPr lang="en-GB" sz="4300"/>
              <a:t>ngineering</a:t>
            </a:r>
            <a:endParaRPr sz="4300"/>
          </a:p>
          <a:p>
            <a:pPr indent="0" lvl="0" marL="0" rtl="0" algn="ctr">
              <a:spcBef>
                <a:spcPts val="0"/>
              </a:spcBef>
              <a:spcAft>
                <a:spcPts val="0"/>
              </a:spcAft>
              <a:buNone/>
            </a:pPr>
            <a:r>
              <a:rPr lang="en-GB" sz="5600"/>
              <a:t>M</a:t>
            </a:r>
            <a:r>
              <a:rPr lang="en-GB" sz="4300"/>
              <a:t>athematics</a:t>
            </a:r>
            <a:endParaRPr sz="4300"/>
          </a:p>
        </p:txBody>
      </p:sp>
      <p:sp>
        <p:nvSpPr>
          <p:cNvPr id="237" name="Google Shape;237;p31"/>
          <p:cNvSpPr/>
          <p:nvPr/>
        </p:nvSpPr>
        <p:spPr>
          <a:xfrm>
            <a:off x="2748332" y="6999155"/>
            <a:ext cx="5006100" cy="493500"/>
          </a:xfrm>
          <a:prstGeom prst="rect">
            <a:avLst/>
          </a:prstGeom>
          <a:solidFill>
            <a:srgbClr val="DA291C"/>
          </a:solidFill>
          <a:ln cap="flat" cmpd="sng" w="9525">
            <a:solidFill>
              <a:srgbClr val="DA291C"/>
            </a:solidFill>
            <a:prstDash val="solid"/>
            <a:round/>
            <a:headEnd len="sm" w="sm" type="none"/>
            <a:tailEnd len="sm" w="sm" type="none"/>
          </a:ln>
        </p:spPr>
        <p:txBody>
          <a:bodyPr anchorCtr="0" anchor="ctr" bIns="116050" lIns="116050" spcFirstLastPara="1" rIns="116050" wrap="square" tIns="116050">
            <a:noAutofit/>
          </a:bodyPr>
          <a:lstStyle/>
          <a:p>
            <a:pPr indent="0" lvl="0" marL="0" rtl="0" algn="ctr">
              <a:spcBef>
                <a:spcPts val="0"/>
              </a:spcBef>
              <a:spcAft>
                <a:spcPts val="0"/>
              </a:spcAft>
              <a:buNone/>
            </a:pPr>
            <a:r>
              <a:t/>
            </a:r>
            <a:endParaRPr sz="1800">
              <a:latin typeface="Roboto"/>
              <a:ea typeface="Roboto"/>
              <a:cs typeface="Roboto"/>
              <a:sym typeface="Roboto"/>
            </a:endParaRPr>
          </a:p>
        </p:txBody>
      </p:sp>
      <p:sp>
        <p:nvSpPr>
          <p:cNvPr id="238" name="Google Shape;238;p31"/>
          <p:cNvSpPr txBox="1"/>
          <p:nvPr/>
        </p:nvSpPr>
        <p:spPr>
          <a:xfrm>
            <a:off x="89093" y="2580375"/>
            <a:ext cx="4040700" cy="7011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0"/>
              </a:spcAft>
              <a:buNone/>
            </a:pPr>
            <a:r>
              <a:rPr lang="en-GB" sz="2300">
                <a:solidFill>
                  <a:schemeClr val="dk1"/>
                </a:solidFill>
                <a:latin typeface="Roboto"/>
                <a:ea typeface="Roboto"/>
                <a:cs typeface="Roboto"/>
                <a:sym typeface="Roboto"/>
              </a:rPr>
              <a:t>STEM stands for….</a:t>
            </a:r>
            <a:endParaRPr sz="2300">
              <a:solidFill>
                <a:schemeClr val="dk1"/>
              </a:solidFill>
              <a:latin typeface="Roboto"/>
              <a:ea typeface="Roboto"/>
              <a:cs typeface="Roboto"/>
              <a:sym typeface="Roboto"/>
            </a:endParaRPr>
          </a:p>
        </p:txBody>
      </p:sp>
      <p:pic>
        <p:nvPicPr>
          <p:cNvPr id="239" name="Google Shape;239;p31"/>
          <p:cNvPicPr preferRelativeResize="0"/>
          <p:nvPr/>
        </p:nvPicPr>
        <p:blipFill>
          <a:blip r:embed="rId3">
            <a:alphaModFix/>
          </a:blip>
          <a:stretch>
            <a:fillRect/>
          </a:stretch>
        </p:blipFill>
        <p:spPr>
          <a:xfrm>
            <a:off x="0" y="0"/>
            <a:ext cx="3576989" cy="1027875"/>
          </a:xfrm>
          <a:prstGeom prst="rect">
            <a:avLst/>
          </a:prstGeom>
          <a:noFill/>
          <a:ln cap="flat" cmpd="sng" w="25400">
            <a:solidFill>
              <a:srgbClr val="CC0000"/>
            </a:solidFill>
            <a:prstDash val="solid"/>
            <a:miter lim="8000"/>
            <a:headEnd len="sm" w="sm" type="none"/>
            <a:tailEnd len="sm" w="sm" type="none"/>
          </a:ln>
        </p:spPr>
      </p:pic>
      <p:pic>
        <p:nvPicPr>
          <p:cNvPr id="240" name="Google Shape;240;p31"/>
          <p:cNvPicPr preferRelativeResize="0"/>
          <p:nvPr/>
        </p:nvPicPr>
        <p:blipFill>
          <a:blip r:embed="rId4">
            <a:alphaModFix/>
          </a:blip>
          <a:stretch>
            <a:fillRect/>
          </a:stretch>
        </p:blipFill>
        <p:spPr>
          <a:xfrm>
            <a:off x="8285350" y="152400"/>
            <a:ext cx="2000250" cy="590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2"/>
          <p:cNvPicPr preferRelativeResize="0"/>
          <p:nvPr/>
        </p:nvPicPr>
        <p:blipFill>
          <a:blip r:embed="rId3">
            <a:alphaModFix/>
          </a:blip>
          <a:stretch>
            <a:fillRect/>
          </a:stretch>
        </p:blipFill>
        <p:spPr>
          <a:xfrm>
            <a:off x="647113" y="4672050"/>
            <a:ext cx="2788387" cy="2650374"/>
          </a:xfrm>
          <a:prstGeom prst="rect">
            <a:avLst/>
          </a:prstGeom>
          <a:noFill/>
          <a:ln cap="flat" cmpd="sng" w="9525">
            <a:solidFill>
              <a:schemeClr val="dk2"/>
            </a:solidFill>
            <a:prstDash val="solid"/>
            <a:round/>
            <a:headEnd len="sm" w="sm" type="none"/>
            <a:tailEnd len="sm" w="sm" type="none"/>
          </a:ln>
        </p:spPr>
      </p:pic>
      <p:pic>
        <p:nvPicPr>
          <p:cNvPr id="246" name="Google Shape;246;p32"/>
          <p:cNvPicPr preferRelativeResize="0"/>
          <p:nvPr/>
        </p:nvPicPr>
        <p:blipFill>
          <a:blip r:embed="rId4">
            <a:alphaModFix/>
          </a:blip>
          <a:stretch>
            <a:fillRect/>
          </a:stretch>
        </p:blipFill>
        <p:spPr>
          <a:xfrm>
            <a:off x="6407310" y="758725"/>
            <a:ext cx="2140775" cy="2044325"/>
          </a:xfrm>
          <a:prstGeom prst="rect">
            <a:avLst/>
          </a:prstGeom>
          <a:noFill/>
          <a:ln cap="flat" cmpd="sng" w="9525">
            <a:solidFill>
              <a:schemeClr val="dk2"/>
            </a:solidFill>
            <a:prstDash val="solid"/>
            <a:round/>
            <a:headEnd len="sm" w="sm" type="none"/>
            <a:tailEnd len="sm" w="sm" type="none"/>
          </a:ln>
        </p:spPr>
      </p:pic>
      <p:sp>
        <p:nvSpPr>
          <p:cNvPr id="247" name="Google Shape;247;p32"/>
          <p:cNvSpPr txBox="1"/>
          <p:nvPr>
            <p:ph type="title"/>
          </p:nvPr>
        </p:nvSpPr>
        <p:spPr>
          <a:xfrm>
            <a:off x="-6" y="440700"/>
            <a:ext cx="1566900" cy="841800"/>
          </a:xfrm>
          <a:prstGeom prst="rect">
            <a:avLst/>
          </a:prstGeom>
        </p:spPr>
        <p:txBody>
          <a:bodyPr anchorCtr="0" anchor="ctr" bIns="116050" lIns="116050" spcFirstLastPara="1" rIns="116050" wrap="square" tIns="116050">
            <a:noAutofit/>
          </a:bodyPr>
          <a:lstStyle/>
          <a:p>
            <a:pPr indent="0" lvl="0" marL="0" rtl="0" algn="l">
              <a:spcBef>
                <a:spcPts val="0"/>
              </a:spcBef>
              <a:spcAft>
                <a:spcPts val="0"/>
              </a:spcAft>
              <a:buNone/>
            </a:pPr>
            <a:r>
              <a:rPr b="1" lang="en-GB" sz="4500"/>
              <a:t>S</a:t>
            </a:r>
            <a:r>
              <a:rPr lang="en-GB" sz="2500"/>
              <a:t>cience</a:t>
            </a:r>
            <a:endParaRPr sz="2500"/>
          </a:p>
        </p:txBody>
      </p:sp>
      <p:sp>
        <p:nvSpPr>
          <p:cNvPr id="248" name="Google Shape;248;p32"/>
          <p:cNvSpPr/>
          <p:nvPr/>
        </p:nvSpPr>
        <p:spPr>
          <a:xfrm>
            <a:off x="2748332" y="6999155"/>
            <a:ext cx="5006100" cy="493500"/>
          </a:xfrm>
          <a:prstGeom prst="rect">
            <a:avLst/>
          </a:prstGeom>
          <a:solidFill>
            <a:srgbClr val="DA291C"/>
          </a:solidFill>
          <a:ln cap="flat" cmpd="sng" w="9525">
            <a:solidFill>
              <a:srgbClr val="DA291C"/>
            </a:solidFill>
            <a:prstDash val="solid"/>
            <a:round/>
            <a:headEnd len="sm" w="sm" type="none"/>
            <a:tailEnd len="sm" w="sm" type="none"/>
          </a:ln>
        </p:spPr>
        <p:txBody>
          <a:bodyPr anchorCtr="0" anchor="ctr" bIns="116050" lIns="116050" spcFirstLastPara="1" rIns="116050" wrap="square" tIns="116050">
            <a:noAutofit/>
          </a:bodyPr>
          <a:lstStyle/>
          <a:p>
            <a:pPr indent="0" lvl="0" marL="0" rtl="0" algn="ctr">
              <a:spcBef>
                <a:spcPts val="0"/>
              </a:spcBef>
              <a:spcAft>
                <a:spcPts val="0"/>
              </a:spcAft>
              <a:buNone/>
            </a:pPr>
            <a:r>
              <a:t/>
            </a:r>
            <a:endParaRPr sz="1800">
              <a:latin typeface="Roboto"/>
              <a:ea typeface="Roboto"/>
              <a:cs typeface="Roboto"/>
              <a:sym typeface="Roboto"/>
            </a:endParaRPr>
          </a:p>
        </p:txBody>
      </p:sp>
      <p:sp>
        <p:nvSpPr>
          <p:cNvPr id="249" name="Google Shape;249;p32"/>
          <p:cNvSpPr/>
          <p:nvPr/>
        </p:nvSpPr>
        <p:spPr>
          <a:xfrm>
            <a:off x="139075" y="647075"/>
            <a:ext cx="6578700" cy="4166400"/>
          </a:xfrm>
          <a:prstGeom prst="wedgeEllipseCallout">
            <a:avLst>
              <a:gd fmla="val 55857" name="adj1"/>
              <a:gd fmla="val 3692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50" name="Google Shape;250;p32"/>
          <p:cNvSpPr txBox="1"/>
          <p:nvPr/>
        </p:nvSpPr>
        <p:spPr>
          <a:xfrm>
            <a:off x="1070300" y="1075725"/>
            <a:ext cx="5337000" cy="3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sz="1700" u="sng">
                <a:latin typeface="Roboto"/>
                <a:ea typeface="Roboto"/>
                <a:cs typeface="Roboto"/>
                <a:sym typeface="Roboto"/>
              </a:rPr>
              <a:t>Fiona says</a:t>
            </a:r>
            <a:r>
              <a:rPr lang="en-GB" sz="1700">
                <a:latin typeface="Roboto Light"/>
                <a:ea typeface="Roboto Light"/>
                <a:cs typeface="Roboto Light"/>
                <a:sym typeface="Roboto Light"/>
              </a:rPr>
              <a:t>: </a:t>
            </a:r>
            <a:endParaRPr sz="1700">
              <a:latin typeface="Roboto Light"/>
              <a:ea typeface="Roboto Light"/>
              <a:cs typeface="Roboto Light"/>
              <a:sym typeface="Roboto Light"/>
            </a:endParaRPr>
          </a:p>
          <a:p>
            <a:pPr indent="0" lvl="0" marL="0" rtl="0" algn="l">
              <a:spcBef>
                <a:spcPts val="0"/>
              </a:spcBef>
              <a:spcAft>
                <a:spcPts val="0"/>
              </a:spcAft>
              <a:buNone/>
            </a:pPr>
            <a:r>
              <a:rPr lang="en-GB">
                <a:solidFill>
                  <a:schemeClr val="dk1"/>
                </a:solidFill>
                <a:latin typeface="Roboto"/>
                <a:ea typeface="Roboto"/>
                <a:cs typeface="Roboto"/>
                <a:sym typeface="Roboto"/>
              </a:rPr>
              <a:t>My</a:t>
            </a:r>
            <a:r>
              <a:rPr lang="en-GB">
                <a:solidFill>
                  <a:schemeClr val="dk1"/>
                </a:solidFill>
                <a:latin typeface="Roboto"/>
                <a:ea typeface="Roboto"/>
                <a:cs typeface="Roboto"/>
                <a:sym typeface="Roboto"/>
              </a:rPr>
              <a:t> job as a </a:t>
            </a:r>
            <a:r>
              <a:rPr b="1" i="1" lang="en-GB">
                <a:solidFill>
                  <a:schemeClr val="dk1"/>
                </a:solidFill>
                <a:latin typeface="Roboto"/>
                <a:ea typeface="Roboto"/>
                <a:cs typeface="Roboto"/>
                <a:sym typeface="Roboto"/>
              </a:rPr>
              <a:t>Scientist</a:t>
            </a:r>
            <a:r>
              <a:rPr lang="en-GB">
                <a:solidFill>
                  <a:schemeClr val="dk1"/>
                </a:solidFill>
                <a:latin typeface="Roboto"/>
                <a:ea typeface="Roboto"/>
                <a:cs typeface="Roboto"/>
                <a:sym typeface="Roboto"/>
              </a:rPr>
              <a:t> isn’t just to do scientific experiments or research each day, I also help other parts of the business, such as: </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Provide scientific experiment data for customers</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Create some AWESOME Bioart </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Improve our robots for customers</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I </a:t>
            </a:r>
            <a:r>
              <a:rPr lang="en-GB">
                <a:solidFill>
                  <a:srgbClr val="222222"/>
                </a:solidFill>
                <a:latin typeface="Roboto"/>
                <a:ea typeface="Roboto"/>
                <a:cs typeface="Roboto"/>
                <a:sym typeface="Roboto"/>
              </a:rPr>
              <a:t>get to work with the latest robots in lab automation every day. What could be cooler than that?</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GB" sz="1500" u="sng">
                <a:solidFill>
                  <a:schemeClr val="dk1"/>
                </a:solidFill>
                <a:latin typeface="Roboto"/>
                <a:ea typeface="Roboto"/>
                <a:cs typeface="Roboto"/>
                <a:sym typeface="Roboto"/>
              </a:rPr>
              <a:t>My Career path: </a:t>
            </a:r>
            <a:endParaRPr b="1" sz="1500" u="sng">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GCSEs: Triple Science, Maths, Food Technology</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AS Level: Maths with Statistics (A) </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A- Levels: Biology (A), Chemistry (B), Geography (B)</a:t>
            </a:r>
            <a:endParaRPr>
              <a:solidFill>
                <a:schemeClr val="dk1"/>
              </a:solidFill>
              <a:latin typeface="Roboto"/>
              <a:ea typeface="Roboto"/>
              <a:cs typeface="Roboto"/>
              <a:sym typeface="Roboto"/>
            </a:endParaRPr>
          </a:p>
          <a:p>
            <a:pPr indent="-400050" lvl="0" marL="584200" rtl="0" algn="l">
              <a:spcBef>
                <a:spcPts val="0"/>
              </a:spcBef>
              <a:spcAft>
                <a:spcPts val="0"/>
              </a:spcAft>
              <a:buClr>
                <a:schemeClr val="dk1"/>
              </a:buClr>
              <a:buSzPts val="1700"/>
              <a:buFont typeface="Roboto"/>
              <a:buChar char="●"/>
            </a:pPr>
            <a:r>
              <a:rPr lang="en-GB">
                <a:solidFill>
                  <a:schemeClr val="dk1"/>
                </a:solidFill>
                <a:latin typeface="Roboto"/>
                <a:ea typeface="Roboto"/>
                <a:cs typeface="Roboto"/>
                <a:sym typeface="Roboto"/>
              </a:rPr>
              <a:t>University: Biochemistry with Molecular Medicine.</a:t>
            </a:r>
            <a:r>
              <a:rPr lang="en-GB"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800">
              <a:latin typeface="Roboto Light"/>
              <a:ea typeface="Roboto Light"/>
              <a:cs typeface="Roboto Light"/>
              <a:sym typeface="Roboto Light"/>
            </a:endParaRPr>
          </a:p>
        </p:txBody>
      </p:sp>
      <p:pic>
        <p:nvPicPr>
          <p:cNvPr id="251" name="Google Shape;251;p32"/>
          <p:cNvPicPr preferRelativeResize="0"/>
          <p:nvPr/>
        </p:nvPicPr>
        <p:blipFill rotWithShape="1">
          <a:blip r:embed="rId5">
            <a:alphaModFix/>
          </a:blip>
          <a:srcRect b="6766" l="1399" r="71048" t="7248"/>
          <a:stretch/>
        </p:blipFill>
        <p:spPr>
          <a:xfrm>
            <a:off x="8706075" y="440700"/>
            <a:ext cx="1985925" cy="2680400"/>
          </a:xfrm>
          <a:prstGeom prst="rect">
            <a:avLst/>
          </a:prstGeom>
          <a:noFill/>
          <a:ln cap="flat" cmpd="sng" w="9525">
            <a:solidFill>
              <a:srgbClr val="DA291C"/>
            </a:solidFill>
            <a:prstDash val="solid"/>
            <a:round/>
            <a:headEnd len="sm" w="sm" type="none"/>
            <a:tailEnd len="sm" w="sm" type="none"/>
          </a:ln>
        </p:spPr>
      </p:pic>
      <p:sp>
        <p:nvSpPr>
          <p:cNvPr id="252" name="Google Shape;252;p32"/>
          <p:cNvSpPr txBox="1"/>
          <p:nvPr/>
        </p:nvSpPr>
        <p:spPr>
          <a:xfrm>
            <a:off x="8756150" y="520675"/>
            <a:ext cx="1056600" cy="440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lt1"/>
                </a:solidFill>
                <a:latin typeface="Roboto Light"/>
                <a:ea typeface="Roboto Light"/>
                <a:cs typeface="Roboto Light"/>
                <a:sym typeface="Roboto Light"/>
              </a:rPr>
              <a:t>BioArt</a:t>
            </a:r>
            <a:endParaRPr sz="1800">
              <a:solidFill>
                <a:schemeClr val="lt1"/>
              </a:solidFill>
              <a:latin typeface="Roboto Light"/>
              <a:ea typeface="Roboto Light"/>
              <a:cs typeface="Roboto Light"/>
              <a:sym typeface="Roboto Light"/>
            </a:endParaRPr>
          </a:p>
        </p:txBody>
      </p:sp>
      <p:pic>
        <p:nvPicPr>
          <p:cNvPr id="253" name="Google Shape;253;p32"/>
          <p:cNvPicPr preferRelativeResize="0"/>
          <p:nvPr/>
        </p:nvPicPr>
        <p:blipFill>
          <a:blip r:embed="rId6">
            <a:alphaModFix/>
          </a:blip>
          <a:stretch>
            <a:fillRect/>
          </a:stretch>
        </p:blipFill>
        <p:spPr>
          <a:xfrm>
            <a:off x="3921262" y="4813438"/>
            <a:ext cx="2901200" cy="2044325"/>
          </a:xfrm>
          <a:prstGeom prst="rect">
            <a:avLst/>
          </a:prstGeom>
          <a:noFill/>
          <a:ln cap="flat" cmpd="sng" w="9525">
            <a:solidFill>
              <a:schemeClr val="dk2"/>
            </a:solidFill>
            <a:prstDash val="solid"/>
            <a:round/>
            <a:headEnd len="sm" w="sm" type="none"/>
            <a:tailEnd len="sm" w="sm" type="none"/>
          </a:ln>
        </p:spPr>
      </p:pic>
      <p:pic>
        <p:nvPicPr>
          <p:cNvPr id="254" name="Google Shape;254;p32"/>
          <p:cNvPicPr preferRelativeResize="0"/>
          <p:nvPr/>
        </p:nvPicPr>
        <p:blipFill>
          <a:blip r:embed="rId7">
            <a:alphaModFix/>
          </a:blip>
          <a:stretch>
            <a:fillRect/>
          </a:stretch>
        </p:blipFill>
        <p:spPr>
          <a:xfrm>
            <a:off x="7308225" y="3538454"/>
            <a:ext cx="3031100" cy="33193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3"/>
          <p:cNvPicPr preferRelativeResize="0"/>
          <p:nvPr/>
        </p:nvPicPr>
        <p:blipFill>
          <a:blip r:embed="rId3">
            <a:alphaModFix/>
          </a:blip>
          <a:stretch>
            <a:fillRect/>
          </a:stretch>
        </p:blipFill>
        <p:spPr>
          <a:xfrm>
            <a:off x="5849401" y="4276150"/>
            <a:ext cx="4377825" cy="2735050"/>
          </a:xfrm>
          <a:prstGeom prst="rect">
            <a:avLst/>
          </a:prstGeom>
          <a:noFill/>
          <a:ln cap="flat" cmpd="sng" w="9525">
            <a:solidFill>
              <a:schemeClr val="dk2"/>
            </a:solidFill>
            <a:prstDash val="solid"/>
            <a:round/>
            <a:headEnd len="sm" w="sm" type="none"/>
            <a:tailEnd len="sm" w="sm" type="none"/>
          </a:ln>
        </p:spPr>
      </p:pic>
      <p:sp>
        <p:nvSpPr>
          <p:cNvPr id="260" name="Google Shape;260;p33"/>
          <p:cNvSpPr txBox="1"/>
          <p:nvPr>
            <p:ph type="title"/>
          </p:nvPr>
        </p:nvSpPr>
        <p:spPr>
          <a:xfrm>
            <a:off x="0" y="474050"/>
            <a:ext cx="2312100" cy="841800"/>
          </a:xfrm>
          <a:prstGeom prst="rect">
            <a:avLst/>
          </a:prstGeom>
        </p:spPr>
        <p:txBody>
          <a:bodyPr anchorCtr="0" anchor="ctr" bIns="116050" lIns="116050" spcFirstLastPara="1" rIns="116050" wrap="square" tIns="116050">
            <a:noAutofit/>
          </a:bodyPr>
          <a:lstStyle/>
          <a:p>
            <a:pPr indent="0" lvl="0" marL="0" rtl="0" algn="l">
              <a:spcBef>
                <a:spcPts val="0"/>
              </a:spcBef>
              <a:spcAft>
                <a:spcPts val="0"/>
              </a:spcAft>
              <a:buClr>
                <a:schemeClr val="dk1"/>
              </a:buClr>
              <a:buSzPts val="1100"/>
              <a:buFont typeface="Arial"/>
              <a:buNone/>
            </a:pPr>
            <a:r>
              <a:rPr b="1" lang="en-GB" sz="3800">
                <a:solidFill>
                  <a:schemeClr val="dk1"/>
                </a:solidFill>
              </a:rPr>
              <a:t>T</a:t>
            </a:r>
            <a:r>
              <a:rPr lang="en-GB" sz="2500">
                <a:solidFill>
                  <a:schemeClr val="dk1"/>
                </a:solidFill>
              </a:rPr>
              <a:t>echnology</a:t>
            </a:r>
            <a:endParaRPr sz="3200"/>
          </a:p>
        </p:txBody>
      </p:sp>
      <p:sp>
        <p:nvSpPr>
          <p:cNvPr id="261" name="Google Shape;261;p33"/>
          <p:cNvSpPr/>
          <p:nvPr/>
        </p:nvSpPr>
        <p:spPr>
          <a:xfrm>
            <a:off x="2748332" y="6999155"/>
            <a:ext cx="5006100" cy="493500"/>
          </a:xfrm>
          <a:prstGeom prst="rect">
            <a:avLst/>
          </a:prstGeom>
          <a:solidFill>
            <a:srgbClr val="DA291C"/>
          </a:solidFill>
          <a:ln cap="flat" cmpd="sng" w="9525">
            <a:solidFill>
              <a:srgbClr val="DA291C"/>
            </a:solidFill>
            <a:prstDash val="solid"/>
            <a:round/>
            <a:headEnd len="sm" w="sm" type="none"/>
            <a:tailEnd len="sm" w="sm" type="none"/>
          </a:ln>
        </p:spPr>
        <p:txBody>
          <a:bodyPr anchorCtr="0" anchor="ctr" bIns="116050" lIns="116050" spcFirstLastPara="1" rIns="116050" wrap="square" tIns="116050">
            <a:noAutofit/>
          </a:bodyPr>
          <a:lstStyle/>
          <a:p>
            <a:pPr indent="0" lvl="0" marL="0" rtl="0" algn="ctr">
              <a:spcBef>
                <a:spcPts val="0"/>
              </a:spcBef>
              <a:spcAft>
                <a:spcPts val="0"/>
              </a:spcAft>
              <a:buNone/>
            </a:pPr>
            <a:r>
              <a:t/>
            </a:r>
            <a:endParaRPr sz="1800">
              <a:latin typeface="Roboto"/>
              <a:ea typeface="Roboto"/>
              <a:cs typeface="Roboto"/>
              <a:sym typeface="Roboto"/>
            </a:endParaRPr>
          </a:p>
        </p:txBody>
      </p:sp>
      <p:sp>
        <p:nvSpPr>
          <p:cNvPr id="262" name="Google Shape;262;p33"/>
          <p:cNvSpPr/>
          <p:nvPr/>
        </p:nvSpPr>
        <p:spPr>
          <a:xfrm>
            <a:off x="89025" y="1077425"/>
            <a:ext cx="5006100" cy="5431800"/>
          </a:xfrm>
          <a:prstGeom prst="wedgeEllipseCallout">
            <a:avLst>
              <a:gd fmla="val 63613" name="adj1"/>
              <a:gd fmla="val 2938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63" name="Google Shape;263;p33"/>
          <p:cNvSpPr txBox="1"/>
          <p:nvPr/>
        </p:nvSpPr>
        <p:spPr>
          <a:xfrm>
            <a:off x="870100" y="1618150"/>
            <a:ext cx="3795000" cy="43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sz="1600" u="sng">
                <a:latin typeface="Roboto"/>
                <a:ea typeface="Roboto"/>
                <a:cs typeface="Roboto"/>
                <a:sym typeface="Roboto"/>
              </a:rPr>
              <a:t>Will</a:t>
            </a:r>
            <a:r>
              <a:rPr b="1" i="1" lang="en-GB" sz="1600" u="sng">
                <a:latin typeface="Roboto"/>
                <a:ea typeface="Roboto"/>
                <a:cs typeface="Roboto"/>
                <a:sym typeface="Roboto"/>
              </a:rPr>
              <a:t> says</a:t>
            </a:r>
            <a:r>
              <a:rPr lang="en-GB" sz="1600">
                <a:latin typeface="Roboto Light"/>
                <a:ea typeface="Roboto Light"/>
                <a:cs typeface="Roboto Light"/>
                <a:sym typeface="Roboto Light"/>
              </a:rPr>
              <a:t>: </a:t>
            </a:r>
            <a:endParaRPr sz="1600">
              <a:solidFill>
                <a:schemeClr val="dk1"/>
              </a:solidFill>
              <a:latin typeface="Roboto"/>
              <a:ea typeface="Roboto"/>
              <a:cs typeface="Roboto"/>
              <a:sym typeface="Roboto"/>
            </a:endParaRPr>
          </a:p>
          <a:p>
            <a:pPr indent="-393700" lvl="0" marL="584200" rtl="0" algn="l">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I am the manager of the CI Team (Continuous improvement)</a:t>
            </a:r>
            <a:endParaRPr sz="1600">
              <a:solidFill>
                <a:schemeClr val="dk1"/>
              </a:solidFill>
              <a:latin typeface="Roboto"/>
              <a:ea typeface="Roboto"/>
              <a:cs typeface="Roboto"/>
              <a:sym typeface="Roboto"/>
            </a:endParaRPr>
          </a:p>
          <a:p>
            <a:pPr indent="-393700" lvl="0" marL="584200" rtl="0" algn="l">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Our team improves our products (continuously), think of it a bit like how your Playstation or Xbox have updates!</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p>
            <a:pPr indent="0" lvl="0" marL="0" rtl="0" algn="l">
              <a:spcBef>
                <a:spcPts val="0"/>
              </a:spcBef>
              <a:spcAft>
                <a:spcPts val="0"/>
              </a:spcAft>
              <a:buNone/>
            </a:pPr>
            <a:r>
              <a:rPr b="1" lang="en-GB" u="sng">
                <a:solidFill>
                  <a:schemeClr val="dk1"/>
                </a:solidFill>
                <a:latin typeface="Roboto"/>
                <a:ea typeface="Roboto"/>
                <a:cs typeface="Roboto"/>
                <a:sym typeface="Roboto"/>
              </a:rPr>
              <a:t>My Career path: </a:t>
            </a:r>
            <a:endParaRPr b="1" u="sng">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GCSEs: </a:t>
            </a:r>
            <a:r>
              <a:rPr lang="en-GB">
                <a:solidFill>
                  <a:schemeClr val="dk1"/>
                </a:solidFill>
                <a:latin typeface="Roboto"/>
                <a:ea typeface="Roboto"/>
                <a:cs typeface="Roboto"/>
                <a:sym typeface="Roboto"/>
              </a:rPr>
              <a:t>DT, Electronics Control, IT, Business. </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SCAT: Engineering. </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Plymouth University: Engineering Degree </a:t>
            </a:r>
            <a:endParaRPr>
              <a:solidFill>
                <a:schemeClr val="dk1"/>
              </a:solidFill>
              <a:latin typeface="Roboto"/>
              <a:ea typeface="Roboto"/>
              <a:cs typeface="Roboto"/>
              <a:sym typeface="Roboto"/>
            </a:endParaRPr>
          </a:p>
          <a:p>
            <a:pPr indent="-381000" lvl="0" marL="584200" rtl="0" algn="l">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Will started at Singer Instruments as a CNC Technician and worked his</a:t>
            </a:r>
            <a:r>
              <a:rPr lang="en-GB">
                <a:solidFill>
                  <a:schemeClr val="dk1"/>
                </a:solidFill>
                <a:latin typeface="Roboto"/>
                <a:ea typeface="Roboto"/>
                <a:cs typeface="Roboto"/>
                <a:sym typeface="Roboto"/>
              </a:rPr>
              <a:t> </a:t>
            </a:r>
            <a:r>
              <a:rPr lang="en-GB">
                <a:solidFill>
                  <a:schemeClr val="dk1"/>
                </a:solidFill>
                <a:latin typeface="Roboto"/>
                <a:ea typeface="Roboto"/>
                <a:cs typeface="Roboto"/>
                <a:sym typeface="Roboto"/>
              </a:rPr>
              <a:t>way up to the role he is in now.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264" name="Google Shape;264;p33"/>
          <p:cNvSpPr txBox="1"/>
          <p:nvPr/>
        </p:nvSpPr>
        <p:spPr>
          <a:xfrm>
            <a:off x="5065588" y="633200"/>
            <a:ext cx="5522100" cy="492600"/>
          </a:xfrm>
          <a:prstGeom prst="rect">
            <a:avLst/>
          </a:prstGeom>
          <a:noFill/>
          <a:ln cap="flat" cmpd="sng" w="19050">
            <a:solidFill>
              <a:srgbClr val="DA291C"/>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chemeClr val="dk1"/>
                </a:solidFill>
                <a:latin typeface="Roboto Light"/>
                <a:ea typeface="Roboto Light"/>
                <a:cs typeface="Roboto Light"/>
                <a:sym typeface="Roboto Light"/>
              </a:rPr>
              <a:t>Robots are an essential part of technology</a:t>
            </a:r>
            <a:endParaRPr sz="2000">
              <a:solidFill>
                <a:schemeClr val="dk1"/>
              </a:solidFill>
              <a:latin typeface="Roboto Light"/>
              <a:ea typeface="Roboto Light"/>
              <a:cs typeface="Roboto Light"/>
              <a:sym typeface="Roboto Light"/>
            </a:endParaRPr>
          </a:p>
        </p:txBody>
      </p:sp>
      <p:pic>
        <p:nvPicPr>
          <p:cNvPr id="265" name="Google Shape;265;p33"/>
          <p:cNvPicPr preferRelativeResize="0"/>
          <p:nvPr/>
        </p:nvPicPr>
        <p:blipFill>
          <a:blip r:embed="rId4">
            <a:alphaModFix/>
          </a:blip>
          <a:stretch>
            <a:fillRect/>
          </a:stretch>
        </p:blipFill>
        <p:spPr>
          <a:xfrm>
            <a:off x="5161037" y="1264475"/>
            <a:ext cx="5331226" cy="2873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p:nvPr/>
        </p:nvSpPr>
        <p:spPr>
          <a:xfrm>
            <a:off x="2748332" y="6999155"/>
            <a:ext cx="5006100" cy="493500"/>
          </a:xfrm>
          <a:prstGeom prst="rect">
            <a:avLst/>
          </a:prstGeom>
          <a:solidFill>
            <a:srgbClr val="DA291C"/>
          </a:solidFill>
          <a:ln cap="flat" cmpd="sng" w="9525">
            <a:solidFill>
              <a:srgbClr val="DA291C"/>
            </a:solidFill>
            <a:prstDash val="solid"/>
            <a:round/>
            <a:headEnd len="sm" w="sm" type="none"/>
            <a:tailEnd len="sm" w="sm" type="none"/>
          </a:ln>
        </p:spPr>
        <p:txBody>
          <a:bodyPr anchorCtr="0" anchor="ctr" bIns="116050" lIns="116050" spcFirstLastPara="1" rIns="116050" wrap="square" tIns="116050">
            <a:noAutofit/>
          </a:bodyPr>
          <a:lstStyle/>
          <a:p>
            <a:pPr indent="0" lvl="0" marL="0" rtl="0" algn="ctr">
              <a:spcBef>
                <a:spcPts val="0"/>
              </a:spcBef>
              <a:spcAft>
                <a:spcPts val="0"/>
              </a:spcAft>
              <a:buNone/>
            </a:pPr>
            <a:r>
              <a:t/>
            </a:r>
            <a:endParaRPr sz="1800">
              <a:latin typeface="Roboto"/>
              <a:ea typeface="Roboto"/>
              <a:cs typeface="Roboto"/>
              <a:sym typeface="Roboto"/>
            </a:endParaRPr>
          </a:p>
        </p:txBody>
      </p:sp>
      <p:sp>
        <p:nvSpPr>
          <p:cNvPr id="271" name="Google Shape;271;p34"/>
          <p:cNvSpPr txBox="1"/>
          <p:nvPr/>
        </p:nvSpPr>
        <p:spPr>
          <a:xfrm>
            <a:off x="5091275" y="2488500"/>
            <a:ext cx="5439600" cy="570300"/>
          </a:xfrm>
          <a:prstGeom prst="rect">
            <a:avLst/>
          </a:prstGeom>
          <a:noFill/>
          <a:ln cap="flat" cmpd="sng" w="9525">
            <a:solidFill>
              <a:schemeClr val="dk2"/>
            </a:solidFill>
            <a:prstDash val="solid"/>
            <a:round/>
            <a:headEnd len="sm" w="sm" type="none"/>
            <a:tailEnd len="sm" w="sm" type="none"/>
          </a:ln>
        </p:spPr>
        <p:txBody>
          <a:bodyPr anchorCtr="0" anchor="t" bIns="116050" lIns="116050" spcFirstLastPara="1" rIns="116050" wrap="square" tIns="116050">
            <a:noAutofit/>
          </a:bodyPr>
          <a:lstStyle/>
          <a:p>
            <a:pPr indent="0" lvl="0" marL="0" rtl="0" algn="ctr">
              <a:spcBef>
                <a:spcPts val="0"/>
              </a:spcBef>
              <a:spcAft>
                <a:spcPts val="0"/>
              </a:spcAft>
              <a:buNone/>
            </a:pPr>
            <a:r>
              <a:rPr lang="en-GB" sz="2400">
                <a:solidFill>
                  <a:schemeClr val="dk1"/>
                </a:solidFill>
                <a:latin typeface="Roboto Light"/>
                <a:ea typeface="Roboto Light"/>
                <a:cs typeface="Roboto Light"/>
                <a:sym typeface="Roboto Light"/>
              </a:rPr>
              <a:t>Now lets see it fully working!</a:t>
            </a:r>
            <a:endParaRPr sz="2400">
              <a:solidFill>
                <a:schemeClr val="dk1"/>
              </a:solidFill>
              <a:latin typeface="Roboto Light"/>
              <a:ea typeface="Roboto Light"/>
              <a:cs typeface="Roboto Light"/>
              <a:sym typeface="Roboto Light"/>
            </a:endParaRPr>
          </a:p>
        </p:txBody>
      </p:sp>
      <p:pic>
        <p:nvPicPr>
          <p:cNvPr descr="The ROTOR HDA makes high-throughput screening so easy even the kids can do it! Check out the improved ROTOR+ and PIXL duo here www.singerinstruments.com and see how you can gain the ability to screen up to 1 million colonies per hour." id="272" name="Google Shape;272;p34" title="High-throughput screening made so simple, it's practically child's play!">
            <a:hlinkClick r:id="rId3"/>
          </p:cNvPr>
          <p:cNvPicPr preferRelativeResize="0"/>
          <p:nvPr/>
        </p:nvPicPr>
        <p:blipFill>
          <a:blip r:embed="rId4">
            <a:alphaModFix/>
          </a:blip>
          <a:stretch>
            <a:fillRect/>
          </a:stretch>
        </p:blipFill>
        <p:spPr>
          <a:xfrm>
            <a:off x="5091275" y="3193800"/>
            <a:ext cx="5439475" cy="3404925"/>
          </a:xfrm>
          <a:prstGeom prst="rect">
            <a:avLst/>
          </a:prstGeom>
          <a:noFill/>
          <a:ln>
            <a:noFill/>
          </a:ln>
        </p:spPr>
      </p:pic>
      <p:sp>
        <p:nvSpPr>
          <p:cNvPr id="273" name="Google Shape;273;p34"/>
          <p:cNvSpPr txBox="1"/>
          <p:nvPr/>
        </p:nvSpPr>
        <p:spPr>
          <a:xfrm>
            <a:off x="236375" y="813850"/>
            <a:ext cx="4587900" cy="1242600"/>
          </a:xfrm>
          <a:prstGeom prst="rect">
            <a:avLst/>
          </a:prstGeom>
          <a:noFill/>
          <a:ln cap="flat" cmpd="sng" w="9525">
            <a:solidFill>
              <a:schemeClr val="dk2"/>
            </a:solidFill>
            <a:prstDash val="solid"/>
            <a:round/>
            <a:headEnd len="sm" w="sm" type="none"/>
            <a:tailEnd len="sm" w="sm" type="none"/>
          </a:ln>
        </p:spPr>
        <p:txBody>
          <a:bodyPr anchorCtr="0" anchor="t" bIns="116050" lIns="116050" spcFirstLastPara="1" rIns="116050" wrap="square" tIns="116050">
            <a:noAutofit/>
          </a:bodyPr>
          <a:lstStyle/>
          <a:p>
            <a:pPr indent="0" lvl="0" marL="0" rtl="0" algn="l">
              <a:spcBef>
                <a:spcPts val="0"/>
              </a:spcBef>
              <a:spcAft>
                <a:spcPts val="0"/>
              </a:spcAft>
              <a:buNone/>
            </a:pPr>
            <a:r>
              <a:rPr lang="en-GB" sz="2200">
                <a:solidFill>
                  <a:schemeClr val="dk1"/>
                </a:solidFill>
                <a:latin typeface="Roboto Light"/>
                <a:ea typeface="Roboto Light"/>
                <a:cs typeface="Roboto Light"/>
                <a:sym typeface="Roboto Light"/>
              </a:rPr>
              <a:t>Here you can see the inner electrical workings of one of Singers robots, called the ROTOR+.</a:t>
            </a:r>
            <a:r>
              <a:rPr lang="en-GB" sz="2100">
                <a:solidFill>
                  <a:schemeClr val="dk1"/>
                </a:solidFill>
                <a:latin typeface="Roboto Light"/>
                <a:ea typeface="Roboto Light"/>
                <a:cs typeface="Roboto Light"/>
                <a:sym typeface="Roboto Light"/>
              </a:rPr>
              <a:t> </a:t>
            </a:r>
            <a:endParaRPr sz="21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2300">
              <a:solidFill>
                <a:schemeClr val="dk1"/>
              </a:solidFill>
              <a:latin typeface="Roboto"/>
              <a:ea typeface="Roboto"/>
              <a:cs typeface="Roboto"/>
              <a:sym typeface="Roboto"/>
            </a:endParaRPr>
          </a:p>
        </p:txBody>
      </p:sp>
      <p:pic>
        <p:nvPicPr>
          <p:cNvPr id="274" name="Google Shape;274;p34"/>
          <p:cNvPicPr preferRelativeResize="0"/>
          <p:nvPr/>
        </p:nvPicPr>
        <p:blipFill rotWithShape="1">
          <a:blip r:embed="rId5">
            <a:alphaModFix/>
          </a:blip>
          <a:srcRect b="15381" l="0" r="0" t="11056"/>
          <a:stretch/>
        </p:blipFill>
        <p:spPr>
          <a:xfrm>
            <a:off x="236375" y="2250151"/>
            <a:ext cx="4668027" cy="32373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5"/>
          <p:cNvSpPr txBox="1"/>
          <p:nvPr>
            <p:ph type="title"/>
          </p:nvPr>
        </p:nvSpPr>
        <p:spPr>
          <a:xfrm>
            <a:off x="0" y="464050"/>
            <a:ext cx="2312100" cy="841800"/>
          </a:xfrm>
          <a:prstGeom prst="rect">
            <a:avLst/>
          </a:prstGeom>
        </p:spPr>
        <p:txBody>
          <a:bodyPr anchorCtr="0" anchor="ctr" bIns="116050" lIns="116050" spcFirstLastPara="1" rIns="116050" wrap="square" tIns="116050">
            <a:noAutofit/>
          </a:bodyPr>
          <a:lstStyle/>
          <a:p>
            <a:pPr indent="0" lvl="0" marL="0" rtl="0" algn="l">
              <a:spcBef>
                <a:spcPts val="0"/>
              </a:spcBef>
              <a:spcAft>
                <a:spcPts val="0"/>
              </a:spcAft>
              <a:buNone/>
            </a:pPr>
            <a:r>
              <a:rPr b="1" lang="en-GB" sz="3022">
                <a:solidFill>
                  <a:schemeClr val="dk1"/>
                </a:solidFill>
              </a:rPr>
              <a:t>E</a:t>
            </a:r>
            <a:r>
              <a:rPr lang="en-GB" sz="2800">
                <a:solidFill>
                  <a:schemeClr val="dk1"/>
                </a:solidFill>
              </a:rPr>
              <a:t>ngineering</a:t>
            </a:r>
            <a:endParaRPr sz="3200">
              <a:solidFill>
                <a:schemeClr val="dk1"/>
              </a:solidFill>
            </a:endParaRPr>
          </a:p>
        </p:txBody>
      </p:sp>
      <p:sp>
        <p:nvSpPr>
          <p:cNvPr id="280" name="Google Shape;280;p35"/>
          <p:cNvSpPr/>
          <p:nvPr/>
        </p:nvSpPr>
        <p:spPr>
          <a:xfrm>
            <a:off x="2748332" y="6999155"/>
            <a:ext cx="5006100" cy="493500"/>
          </a:xfrm>
          <a:prstGeom prst="rect">
            <a:avLst/>
          </a:prstGeom>
          <a:solidFill>
            <a:srgbClr val="DA291C"/>
          </a:solidFill>
          <a:ln cap="flat" cmpd="sng" w="9525">
            <a:solidFill>
              <a:srgbClr val="DA291C"/>
            </a:solidFill>
            <a:prstDash val="solid"/>
            <a:round/>
            <a:headEnd len="sm" w="sm" type="none"/>
            <a:tailEnd len="sm" w="sm" type="none"/>
          </a:ln>
        </p:spPr>
        <p:txBody>
          <a:bodyPr anchorCtr="0" anchor="ctr" bIns="116050" lIns="116050" spcFirstLastPara="1" rIns="116050" wrap="square" tIns="116050">
            <a:noAutofit/>
          </a:bodyPr>
          <a:lstStyle/>
          <a:p>
            <a:pPr indent="0" lvl="0" marL="0" rtl="0" algn="ctr">
              <a:spcBef>
                <a:spcPts val="0"/>
              </a:spcBef>
              <a:spcAft>
                <a:spcPts val="0"/>
              </a:spcAft>
              <a:buNone/>
            </a:pPr>
            <a:r>
              <a:t/>
            </a:r>
            <a:endParaRPr sz="1800">
              <a:latin typeface="Roboto"/>
              <a:ea typeface="Roboto"/>
              <a:cs typeface="Roboto"/>
              <a:sym typeface="Roboto"/>
            </a:endParaRPr>
          </a:p>
        </p:txBody>
      </p:sp>
      <p:sp>
        <p:nvSpPr>
          <p:cNvPr id="281" name="Google Shape;281;p35"/>
          <p:cNvSpPr/>
          <p:nvPr/>
        </p:nvSpPr>
        <p:spPr>
          <a:xfrm>
            <a:off x="89025" y="1077425"/>
            <a:ext cx="5669100" cy="5479800"/>
          </a:xfrm>
          <a:prstGeom prst="wedgeEllipseCallout">
            <a:avLst>
              <a:gd fmla="val 52177" name="adj1"/>
              <a:gd fmla="val -4132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82" name="Google Shape;282;p35"/>
          <p:cNvSpPr txBox="1"/>
          <p:nvPr/>
        </p:nvSpPr>
        <p:spPr>
          <a:xfrm>
            <a:off x="876100" y="1728250"/>
            <a:ext cx="4455900" cy="42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sz="1600" u="sng">
                <a:latin typeface="Roboto"/>
                <a:ea typeface="Roboto"/>
                <a:cs typeface="Roboto"/>
                <a:sym typeface="Roboto"/>
              </a:rPr>
              <a:t>Sam</a:t>
            </a:r>
            <a:r>
              <a:rPr b="1" i="1" lang="en-GB" sz="1600" u="sng">
                <a:latin typeface="Roboto"/>
                <a:ea typeface="Roboto"/>
                <a:cs typeface="Roboto"/>
                <a:sym typeface="Roboto"/>
              </a:rPr>
              <a:t> (CNC Technician) says</a:t>
            </a:r>
            <a:r>
              <a:rPr lang="en-GB" sz="1600">
                <a:latin typeface="Roboto Light"/>
                <a:ea typeface="Roboto Light"/>
                <a:cs typeface="Roboto Light"/>
                <a:sym typeface="Roboto Light"/>
              </a:rPr>
              <a:t>: </a:t>
            </a:r>
            <a:endParaRPr b="1" sz="1100">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My job is to program CNC Machines, to turn a block of metal or plastic into parts for the robots! </a:t>
            </a:r>
            <a:endParaRPr>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Imagine a Lego model, it is my job to make the lego bricks. </a:t>
            </a:r>
            <a:endParaRPr>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GB">
                <a:solidFill>
                  <a:schemeClr val="dk1"/>
                </a:solidFill>
                <a:latin typeface="Roboto"/>
                <a:ea typeface="Roboto"/>
                <a:cs typeface="Roboto"/>
                <a:sym typeface="Roboto"/>
              </a:rPr>
              <a:t>I get sent a 3D model of a part, I create a program, I send that program to the machine, then I make the actual part </a:t>
            </a:r>
            <a:endParaRPr>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GB">
                <a:solidFill>
                  <a:schemeClr val="dk1"/>
                </a:solidFill>
                <a:latin typeface="Roboto"/>
                <a:ea typeface="Roboto"/>
                <a:cs typeface="Roboto"/>
                <a:sym typeface="Roboto"/>
              </a:rPr>
              <a:t>My Career path:</a:t>
            </a:r>
            <a:r>
              <a:rPr lang="en-GB">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317500" lvl="0" marL="457200" rtl="0" algn="l">
              <a:lnSpc>
                <a:spcPct val="115000"/>
              </a:lnSpc>
              <a:spcBef>
                <a:spcPts val="1200"/>
              </a:spcBef>
              <a:spcAft>
                <a:spcPts val="0"/>
              </a:spcAft>
              <a:buClr>
                <a:schemeClr val="dk1"/>
              </a:buClr>
              <a:buSzPts val="1400"/>
              <a:buFont typeface="Roboto"/>
              <a:buChar char="●"/>
            </a:pPr>
            <a:r>
              <a:rPr lang="en-GB">
                <a:solidFill>
                  <a:schemeClr val="dk1"/>
                </a:solidFill>
                <a:latin typeface="Roboto"/>
                <a:ea typeface="Roboto"/>
                <a:cs typeface="Roboto"/>
                <a:sym typeface="Roboto"/>
              </a:rPr>
              <a:t>GCSEs:  Triple Science, Motor Vehicle, History &amp; Photography. </a:t>
            </a:r>
            <a:endParaRPr>
              <a:solidFill>
                <a:schemeClr val="dk1"/>
              </a:solidFill>
              <a:latin typeface="Roboto"/>
              <a:ea typeface="Roboto"/>
              <a:cs typeface="Roboto"/>
              <a:sym typeface="Roboto"/>
            </a:endParaRPr>
          </a:p>
          <a:p>
            <a:pPr indent="-311150" lvl="0" marL="457200" rtl="0" algn="l">
              <a:lnSpc>
                <a:spcPct val="115000"/>
              </a:lnSpc>
              <a:spcBef>
                <a:spcPts val="0"/>
              </a:spcBef>
              <a:spcAft>
                <a:spcPts val="0"/>
              </a:spcAft>
              <a:buClr>
                <a:schemeClr val="dk1"/>
              </a:buClr>
              <a:buSzPts val="1300"/>
              <a:buFont typeface="Roboto"/>
              <a:buChar char="●"/>
            </a:pPr>
            <a:r>
              <a:rPr lang="en-GB">
                <a:solidFill>
                  <a:schemeClr val="dk1"/>
                </a:solidFill>
                <a:latin typeface="Roboto"/>
                <a:ea typeface="Roboto"/>
                <a:cs typeface="Roboto"/>
                <a:sym typeface="Roboto"/>
              </a:rPr>
              <a:t>BTEC in </a:t>
            </a:r>
            <a:r>
              <a:rPr lang="en-GB" sz="1500">
                <a:solidFill>
                  <a:schemeClr val="dk1"/>
                </a:solidFill>
                <a:latin typeface="Roboto"/>
                <a:ea typeface="Roboto"/>
                <a:cs typeface="Roboto"/>
                <a:sym typeface="Roboto"/>
              </a:rPr>
              <a:t>Manufacturing Engineering. </a:t>
            </a:r>
            <a:endParaRPr sz="1500">
              <a:solidFill>
                <a:schemeClr val="dk1"/>
              </a:solidFill>
              <a:latin typeface="Roboto"/>
              <a:ea typeface="Roboto"/>
              <a:cs typeface="Roboto"/>
              <a:sym typeface="Roboto"/>
            </a:endParaRPr>
          </a:p>
          <a:p>
            <a:pPr indent="-323850" lvl="0" marL="457200" rtl="0" algn="l">
              <a:lnSpc>
                <a:spcPct val="115000"/>
              </a:lnSpc>
              <a:spcBef>
                <a:spcPts val="0"/>
              </a:spcBef>
              <a:spcAft>
                <a:spcPts val="0"/>
              </a:spcAft>
              <a:buClr>
                <a:schemeClr val="dk1"/>
              </a:buClr>
              <a:buSzPts val="1500"/>
              <a:buFont typeface="Roboto"/>
              <a:buChar char="●"/>
            </a:pPr>
            <a:r>
              <a:rPr lang="en-GB" sz="1500">
                <a:solidFill>
                  <a:schemeClr val="dk1"/>
                </a:solidFill>
                <a:latin typeface="Roboto"/>
                <a:ea typeface="Roboto"/>
                <a:cs typeface="Roboto"/>
                <a:sym typeface="Roboto"/>
              </a:rPr>
              <a:t>While doing my course I did 315 hours of work experience, which helped me get my job! </a:t>
            </a:r>
            <a:endParaRPr sz="1500">
              <a:solidFill>
                <a:schemeClr val="dk1"/>
              </a:solidFill>
              <a:latin typeface="Roboto"/>
              <a:ea typeface="Roboto"/>
              <a:cs typeface="Roboto"/>
              <a:sym typeface="Roboto"/>
            </a:endParaRPr>
          </a:p>
          <a:p>
            <a:pPr indent="0" lvl="0" marL="0" rtl="0" algn="l">
              <a:spcBef>
                <a:spcPts val="1200"/>
              </a:spcBef>
              <a:spcAft>
                <a:spcPts val="0"/>
              </a:spcAft>
              <a:buNone/>
            </a:pPr>
            <a:r>
              <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Light"/>
              <a:ea typeface="Roboto Light"/>
              <a:cs typeface="Roboto Light"/>
              <a:sym typeface="Roboto Light"/>
            </a:endParaRPr>
          </a:p>
        </p:txBody>
      </p:sp>
      <p:pic>
        <p:nvPicPr>
          <p:cNvPr id="283" name="Google Shape;283;p35"/>
          <p:cNvPicPr preferRelativeResize="0"/>
          <p:nvPr/>
        </p:nvPicPr>
        <p:blipFill>
          <a:blip r:embed="rId3">
            <a:alphaModFix/>
          </a:blip>
          <a:stretch>
            <a:fillRect/>
          </a:stretch>
        </p:blipFill>
        <p:spPr>
          <a:xfrm>
            <a:off x="5956238" y="670950"/>
            <a:ext cx="1879700" cy="2621201"/>
          </a:xfrm>
          <a:prstGeom prst="rect">
            <a:avLst/>
          </a:prstGeom>
          <a:noFill/>
          <a:ln cap="flat" cmpd="sng" w="9525">
            <a:solidFill>
              <a:schemeClr val="dk2"/>
            </a:solidFill>
            <a:prstDash val="solid"/>
            <a:round/>
            <a:headEnd len="sm" w="sm" type="none"/>
            <a:tailEnd len="sm" w="sm" type="none"/>
          </a:ln>
        </p:spPr>
      </p:pic>
      <p:pic>
        <p:nvPicPr>
          <p:cNvPr id="284" name="Google Shape;284;p35" title="My Movie 11.MOV">
            <a:hlinkClick r:id="rId4"/>
          </p:cNvPr>
          <p:cNvPicPr preferRelativeResize="0"/>
          <p:nvPr/>
        </p:nvPicPr>
        <p:blipFill>
          <a:blip r:embed="rId5">
            <a:alphaModFix/>
          </a:blip>
          <a:stretch>
            <a:fillRect/>
          </a:stretch>
        </p:blipFill>
        <p:spPr>
          <a:xfrm>
            <a:off x="6918050" y="3848350"/>
            <a:ext cx="3492824" cy="3070175"/>
          </a:xfrm>
          <a:prstGeom prst="rect">
            <a:avLst/>
          </a:prstGeom>
          <a:noFill/>
          <a:ln>
            <a:noFill/>
          </a:ln>
        </p:spPr>
      </p:pic>
      <p:pic>
        <p:nvPicPr>
          <p:cNvPr id="285" name="Google Shape;285;p35"/>
          <p:cNvPicPr preferRelativeResize="0"/>
          <p:nvPr/>
        </p:nvPicPr>
        <p:blipFill>
          <a:blip r:embed="rId6">
            <a:alphaModFix/>
          </a:blip>
          <a:stretch>
            <a:fillRect/>
          </a:stretch>
        </p:blipFill>
        <p:spPr>
          <a:xfrm>
            <a:off x="8460187" y="1075825"/>
            <a:ext cx="1662275" cy="2216325"/>
          </a:xfrm>
          <a:prstGeom prst="rect">
            <a:avLst/>
          </a:prstGeom>
          <a:noFill/>
          <a:ln cap="flat" cmpd="sng" w="9525">
            <a:solidFill>
              <a:srgbClr val="303030"/>
            </a:solidFill>
            <a:prstDash val="solid"/>
            <a:round/>
            <a:headEnd len="sm" w="sm" type="none"/>
            <a:tailEnd len="sm" w="sm" type="none"/>
          </a:ln>
        </p:spPr>
      </p:pic>
      <p:sp>
        <p:nvSpPr>
          <p:cNvPr id="286" name="Google Shape;286;p35"/>
          <p:cNvSpPr txBox="1"/>
          <p:nvPr/>
        </p:nvSpPr>
        <p:spPr>
          <a:xfrm>
            <a:off x="8289925" y="152425"/>
            <a:ext cx="2002800" cy="923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chemeClr val="dk1"/>
                </a:solidFill>
                <a:latin typeface="Roboto Light"/>
                <a:ea typeface="Roboto Light"/>
                <a:cs typeface="Roboto Light"/>
                <a:sym typeface="Roboto Light"/>
              </a:rPr>
              <a:t>Fun Fact: We add a bottle opener to every robot we sell. </a:t>
            </a:r>
            <a:endParaRPr sz="1600">
              <a:solidFill>
                <a:schemeClr val="dk1"/>
              </a:solidFill>
              <a:latin typeface="Roboto Light"/>
              <a:ea typeface="Roboto Light"/>
              <a:cs typeface="Roboto Light"/>
              <a:sym typeface="Roboto Light"/>
            </a:endParaRPr>
          </a:p>
        </p:txBody>
      </p:sp>
      <p:sp>
        <p:nvSpPr>
          <p:cNvPr id="287" name="Google Shape;287;p35"/>
          <p:cNvSpPr txBox="1"/>
          <p:nvPr/>
        </p:nvSpPr>
        <p:spPr>
          <a:xfrm>
            <a:off x="8098777" y="3432850"/>
            <a:ext cx="2312100" cy="415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latin typeface="Roboto Light"/>
                <a:ea typeface="Roboto Light"/>
                <a:cs typeface="Roboto Light"/>
                <a:sym typeface="Roboto Light"/>
              </a:rPr>
              <a:t>This is how we make it…</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6"/>
          <p:cNvSpPr txBox="1"/>
          <p:nvPr>
            <p:ph type="title"/>
          </p:nvPr>
        </p:nvSpPr>
        <p:spPr>
          <a:xfrm>
            <a:off x="50" y="731025"/>
            <a:ext cx="4765200" cy="623400"/>
          </a:xfrm>
          <a:prstGeom prst="rect">
            <a:avLst/>
          </a:prstGeom>
        </p:spPr>
        <p:txBody>
          <a:bodyPr anchorCtr="0" anchor="ctr" bIns="116050" lIns="116050" spcFirstLastPara="1" rIns="116050" wrap="square" tIns="116050">
            <a:noAutofit/>
          </a:bodyPr>
          <a:lstStyle/>
          <a:p>
            <a:pPr indent="0" lvl="0" marL="0" rtl="0" algn="l">
              <a:spcBef>
                <a:spcPts val="0"/>
              </a:spcBef>
              <a:spcAft>
                <a:spcPts val="0"/>
              </a:spcAft>
              <a:buNone/>
            </a:pPr>
            <a:r>
              <a:rPr b="1" lang="en-GB" sz="3800">
                <a:solidFill>
                  <a:schemeClr val="dk1"/>
                </a:solidFill>
              </a:rPr>
              <a:t>M</a:t>
            </a:r>
            <a:r>
              <a:rPr lang="en-GB" sz="2500">
                <a:solidFill>
                  <a:schemeClr val="dk1"/>
                </a:solidFill>
              </a:rPr>
              <a:t>athematics - EVERYONE  </a:t>
            </a:r>
            <a:endParaRPr sz="2500">
              <a:solidFill>
                <a:schemeClr val="dk1"/>
              </a:solidFill>
            </a:endParaRPr>
          </a:p>
          <a:p>
            <a:pPr indent="0" lvl="0" marL="0" rtl="0" algn="l">
              <a:spcBef>
                <a:spcPts val="0"/>
              </a:spcBef>
              <a:spcAft>
                <a:spcPts val="0"/>
              </a:spcAft>
              <a:buNone/>
            </a:pPr>
            <a:r>
              <a:t/>
            </a:r>
            <a:endParaRPr b="1" sz="3022">
              <a:solidFill>
                <a:schemeClr val="dk1"/>
              </a:solidFill>
            </a:endParaRPr>
          </a:p>
        </p:txBody>
      </p:sp>
      <p:sp>
        <p:nvSpPr>
          <p:cNvPr id="293" name="Google Shape;293;p36"/>
          <p:cNvSpPr/>
          <p:nvPr/>
        </p:nvSpPr>
        <p:spPr>
          <a:xfrm>
            <a:off x="2748332" y="6999155"/>
            <a:ext cx="5006100" cy="493500"/>
          </a:xfrm>
          <a:prstGeom prst="rect">
            <a:avLst/>
          </a:prstGeom>
          <a:solidFill>
            <a:srgbClr val="DA291C"/>
          </a:solidFill>
          <a:ln cap="flat" cmpd="sng" w="9525">
            <a:solidFill>
              <a:srgbClr val="DA291C"/>
            </a:solidFill>
            <a:prstDash val="solid"/>
            <a:round/>
            <a:headEnd len="sm" w="sm" type="none"/>
            <a:tailEnd len="sm" w="sm" type="none"/>
          </a:ln>
        </p:spPr>
        <p:txBody>
          <a:bodyPr anchorCtr="0" anchor="ctr" bIns="116050" lIns="116050" spcFirstLastPara="1" rIns="116050" wrap="square" tIns="116050">
            <a:noAutofit/>
          </a:bodyPr>
          <a:lstStyle/>
          <a:p>
            <a:pPr indent="0" lvl="0" marL="0" rtl="0" algn="ctr">
              <a:spcBef>
                <a:spcPts val="0"/>
              </a:spcBef>
              <a:spcAft>
                <a:spcPts val="0"/>
              </a:spcAft>
              <a:buNone/>
            </a:pPr>
            <a:r>
              <a:t/>
            </a:r>
            <a:endParaRPr sz="1800">
              <a:latin typeface="Roboto"/>
              <a:ea typeface="Roboto"/>
              <a:cs typeface="Roboto"/>
              <a:sym typeface="Roboto"/>
            </a:endParaRPr>
          </a:p>
        </p:txBody>
      </p:sp>
      <p:sp>
        <p:nvSpPr>
          <p:cNvPr id="294" name="Google Shape;294;p36"/>
          <p:cNvSpPr/>
          <p:nvPr/>
        </p:nvSpPr>
        <p:spPr>
          <a:xfrm>
            <a:off x="229275" y="1287700"/>
            <a:ext cx="5437200" cy="3334200"/>
          </a:xfrm>
          <a:prstGeom prst="wedgeEllipseCallout">
            <a:avLst>
              <a:gd fmla="val 73941" name="adj1"/>
              <a:gd fmla="val -4159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95" name="Google Shape;295;p36"/>
          <p:cNvSpPr txBox="1"/>
          <p:nvPr/>
        </p:nvSpPr>
        <p:spPr>
          <a:xfrm>
            <a:off x="659775" y="2143800"/>
            <a:ext cx="4576200" cy="17622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Roboto Light"/>
              <a:buChar char="●"/>
            </a:pPr>
            <a:r>
              <a:rPr lang="en-GB" sz="2300">
                <a:solidFill>
                  <a:schemeClr val="dk1"/>
                </a:solidFill>
                <a:latin typeface="Roboto Light"/>
                <a:ea typeface="Roboto Light"/>
                <a:cs typeface="Roboto Light"/>
                <a:sym typeface="Roboto Light"/>
              </a:rPr>
              <a:t>Maths is the most important part of STEM!</a:t>
            </a:r>
            <a:endParaRPr sz="2300">
              <a:solidFill>
                <a:schemeClr val="dk1"/>
              </a:solidFill>
              <a:latin typeface="Roboto Light"/>
              <a:ea typeface="Roboto Light"/>
              <a:cs typeface="Roboto Light"/>
              <a:sym typeface="Roboto Light"/>
            </a:endParaRPr>
          </a:p>
          <a:p>
            <a:pPr indent="-374650" lvl="0" marL="457200" rtl="0" algn="l">
              <a:spcBef>
                <a:spcPts val="0"/>
              </a:spcBef>
              <a:spcAft>
                <a:spcPts val="0"/>
              </a:spcAft>
              <a:buClr>
                <a:schemeClr val="dk1"/>
              </a:buClr>
              <a:buSzPts val="2300"/>
              <a:buFont typeface="Roboto Light"/>
              <a:buChar char="●"/>
            </a:pPr>
            <a:r>
              <a:rPr lang="en-GB" sz="2300">
                <a:solidFill>
                  <a:schemeClr val="dk1"/>
                </a:solidFill>
                <a:latin typeface="Roboto Light"/>
                <a:ea typeface="Roboto Light"/>
                <a:cs typeface="Roboto Light"/>
                <a:sym typeface="Roboto Light"/>
              </a:rPr>
              <a:t>Everyone who works in STEM uses maths on a daily basis.</a:t>
            </a:r>
            <a:endParaRPr sz="23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b="1" i="1" sz="1600" u="sng">
              <a:latin typeface="Roboto"/>
              <a:ea typeface="Roboto"/>
              <a:cs typeface="Roboto"/>
              <a:sym typeface="Roboto"/>
            </a:endParaRPr>
          </a:p>
          <a:p>
            <a:pPr indent="0" lvl="0" marL="0" rtl="0" algn="l">
              <a:spcBef>
                <a:spcPts val="1200"/>
              </a:spcBef>
              <a:spcAft>
                <a:spcPts val="0"/>
              </a:spcAft>
              <a:buNone/>
            </a:pPr>
            <a:r>
              <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Light"/>
              <a:ea typeface="Roboto Light"/>
              <a:cs typeface="Roboto Light"/>
              <a:sym typeface="Roboto Light"/>
            </a:endParaRPr>
          </a:p>
        </p:txBody>
      </p:sp>
      <p:pic>
        <p:nvPicPr>
          <p:cNvPr id="296" name="Google Shape;296;p36"/>
          <p:cNvPicPr preferRelativeResize="0"/>
          <p:nvPr/>
        </p:nvPicPr>
        <p:blipFill>
          <a:blip r:embed="rId3">
            <a:alphaModFix/>
          </a:blip>
          <a:stretch>
            <a:fillRect/>
          </a:stretch>
        </p:blipFill>
        <p:spPr>
          <a:xfrm>
            <a:off x="5616400" y="3843875"/>
            <a:ext cx="4770675" cy="3074075"/>
          </a:xfrm>
          <a:prstGeom prst="rect">
            <a:avLst/>
          </a:prstGeom>
          <a:noFill/>
          <a:ln cap="flat" cmpd="sng" w="9525">
            <a:solidFill>
              <a:schemeClr val="dk2"/>
            </a:solidFill>
            <a:prstDash val="solid"/>
            <a:round/>
            <a:headEnd len="sm" w="sm" type="none"/>
            <a:tailEnd len="sm" w="sm" type="none"/>
          </a:ln>
        </p:spPr>
      </p:pic>
      <p:pic>
        <p:nvPicPr>
          <p:cNvPr id="297" name="Google Shape;297;p36"/>
          <p:cNvPicPr preferRelativeResize="0"/>
          <p:nvPr/>
        </p:nvPicPr>
        <p:blipFill>
          <a:blip r:embed="rId4">
            <a:alphaModFix/>
          </a:blip>
          <a:stretch>
            <a:fillRect/>
          </a:stretch>
        </p:blipFill>
        <p:spPr>
          <a:xfrm>
            <a:off x="7048999" y="632250"/>
            <a:ext cx="1905475" cy="31304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p:nvPr/>
        </p:nvSpPr>
        <p:spPr>
          <a:xfrm>
            <a:off x="233925" y="2497225"/>
            <a:ext cx="6083400" cy="2485500"/>
          </a:xfrm>
          <a:prstGeom prst="wedgeRoundRectCallout">
            <a:avLst>
              <a:gd fmla="val 70865" name="adj1"/>
              <a:gd fmla="val -3989" name="adj2"/>
              <a:gd fmla="val 0" name="adj3"/>
            </a:avLst>
          </a:prstGeom>
          <a:solidFill>
            <a:schemeClr val="lt1"/>
          </a:solidFill>
          <a:ln cap="flat" cmpd="sng" w="9525">
            <a:solidFill>
              <a:srgbClr val="E52A1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latin typeface="Roboto Light"/>
                <a:ea typeface="Roboto Light"/>
                <a:cs typeface="Roboto Light"/>
                <a:sym typeface="Roboto Light"/>
              </a:rPr>
              <a:t>“</a:t>
            </a:r>
            <a:r>
              <a:rPr lang="en-GB" sz="2000">
                <a:solidFill>
                  <a:schemeClr val="dk1"/>
                </a:solidFill>
                <a:latin typeface="Roboto"/>
                <a:ea typeface="Roboto"/>
                <a:cs typeface="Roboto"/>
                <a:sym typeface="Roboto"/>
              </a:rPr>
              <a:t>If you know anyone wanting to enter the World of STEM I'd tell them to just go for it! Don't put too much pressure to pick exactly which area you want to work in early on as you can always change your mind, there are always opportunities where you may not traditionally realise them” </a:t>
            </a:r>
            <a:endParaRPr sz="2000">
              <a:solidFill>
                <a:schemeClr val="dk1"/>
              </a:solidFill>
              <a:latin typeface="Roboto"/>
              <a:ea typeface="Roboto"/>
              <a:cs typeface="Roboto"/>
              <a:sym typeface="Roboto"/>
            </a:endParaRPr>
          </a:p>
          <a:p>
            <a:pPr indent="0" lvl="0" marL="0" rtl="0" algn="ctr">
              <a:spcBef>
                <a:spcPts val="0"/>
              </a:spcBef>
              <a:spcAft>
                <a:spcPts val="0"/>
              </a:spcAft>
              <a:buNone/>
            </a:pPr>
            <a:r>
              <a:rPr i="1" lang="en-GB" sz="2000">
                <a:solidFill>
                  <a:schemeClr val="dk1"/>
                </a:solidFill>
                <a:latin typeface="Roboto"/>
                <a:ea typeface="Roboto"/>
                <a:cs typeface="Roboto"/>
                <a:sym typeface="Roboto"/>
              </a:rPr>
              <a:t>Claire, Product Manager</a:t>
            </a:r>
            <a:endParaRPr i="1" sz="2000">
              <a:latin typeface="Roboto Light"/>
              <a:ea typeface="Roboto Light"/>
              <a:cs typeface="Roboto Light"/>
              <a:sym typeface="Roboto Light"/>
            </a:endParaRPr>
          </a:p>
        </p:txBody>
      </p:sp>
      <p:sp>
        <p:nvSpPr>
          <p:cNvPr id="303" name="Google Shape;303;p37"/>
          <p:cNvSpPr txBox="1"/>
          <p:nvPr/>
        </p:nvSpPr>
        <p:spPr>
          <a:xfrm>
            <a:off x="73725" y="1341950"/>
            <a:ext cx="8536500" cy="1014900"/>
          </a:xfrm>
          <a:prstGeom prst="rect">
            <a:avLst/>
          </a:prstGeom>
          <a:noFill/>
          <a:ln cap="flat" cmpd="sng" w="9525">
            <a:solidFill>
              <a:srgbClr val="DA291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Roboto Light"/>
                <a:ea typeface="Roboto Light"/>
                <a:cs typeface="Roboto Light"/>
                <a:sym typeface="Roboto Light"/>
              </a:rPr>
              <a:t>At Singer Instruments we have a growing number of women working in STEM, from different backgrounds, educational routes, and parts of the world. Here are their words of advice and encouragement:</a:t>
            </a:r>
            <a:endParaRPr sz="1800">
              <a:latin typeface="Roboto Light"/>
              <a:ea typeface="Roboto Light"/>
              <a:cs typeface="Roboto Light"/>
              <a:sym typeface="Roboto Light"/>
            </a:endParaRPr>
          </a:p>
        </p:txBody>
      </p:sp>
      <p:sp>
        <p:nvSpPr>
          <p:cNvPr id="304" name="Google Shape;304;p37"/>
          <p:cNvSpPr/>
          <p:nvPr/>
        </p:nvSpPr>
        <p:spPr>
          <a:xfrm>
            <a:off x="420325" y="5353100"/>
            <a:ext cx="5426700" cy="1824900"/>
          </a:xfrm>
          <a:prstGeom prst="wedgeRoundRectCallout">
            <a:avLst>
              <a:gd fmla="val 65862" name="adj1"/>
              <a:gd fmla="val 9259" name="adj2"/>
              <a:gd fmla="val 0" name="adj3"/>
            </a:avLst>
          </a:prstGeom>
          <a:solidFill>
            <a:schemeClr val="lt1"/>
          </a:solidFill>
          <a:ln cap="flat" cmpd="sng" w="9525">
            <a:solidFill>
              <a:srgbClr val="E52A1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latin typeface="Roboto Light"/>
                <a:ea typeface="Roboto Light"/>
                <a:cs typeface="Roboto Light"/>
                <a:sym typeface="Roboto Light"/>
              </a:rPr>
              <a:t>“</a:t>
            </a:r>
            <a:r>
              <a:rPr lang="en-GB" sz="2000">
                <a:solidFill>
                  <a:srgbClr val="222222"/>
                </a:solidFill>
                <a:highlight>
                  <a:srgbClr val="FFFFFF"/>
                </a:highlight>
                <a:latin typeface="Roboto"/>
                <a:ea typeface="Roboto"/>
                <a:cs typeface="Roboto"/>
                <a:sym typeface="Roboto"/>
              </a:rPr>
              <a:t>I love living in West Somerset but it can be very limiting on career direction and this helped push me towards Singers and STEM, and I am really glad it did”</a:t>
            </a:r>
            <a:endParaRPr sz="20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rPr i="1" lang="en-GB" sz="2000">
                <a:solidFill>
                  <a:srgbClr val="222222"/>
                </a:solidFill>
                <a:highlight>
                  <a:srgbClr val="FFFFFF"/>
                </a:highlight>
                <a:latin typeface="Roboto"/>
                <a:ea typeface="Roboto"/>
                <a:cs typeface="Roboto"/>
                <a:sym typeface="Roboto"/>
              </a:rPr>
              <a:t>Jo, Assembly Technician</a:t>
            </a:r>
            <a:endParaRPr i="1" sz="2000">
              <a:solidFill>
                <a:srgbClr val="222222"/>
              </a:solidFill>
              <a:highlight>
                <a:srgbClr val="FFFFFF"/>
              </a:highlight>
              <a:latin typeface="Roboto"/>
              <a:ea typeface="Roboto"/>
              <a:cs typeface="Roboto"/>
              <a:sym typeface="Roboto"/>
            </a:endParaRPr>
          </a:p>
        </p:txBody>
      </p:sp>
      <p:pic>
        <p:nvPicPr>
          <p:cNvPr id="305" name="Google Shape;305;p37"/>
          <p:cNvPicPr preferRelativeResize="0"/>
          <p:nvPr/>
        </p:nvPicPr>
        <p:blipFill>
          <a:blip r:embed="rId3">
            <a:alphaModFix/>
          </a:blip>
          <a:stretch>
            <a:fillRect/>
          </a:stretch>
        </p:blipFill>
        <p:spPr>
          <a:xfrm>
            <a:off x="6768888" y="4772375"/>
            <a:ext cx="3620801" cy="2537024"/>
          </a:xfrm>
          <a:prstGeom prst="rect">
            <a:avLst/>
          </a:prstGeom>
          <a:noFill/>
          <a:ln cap="flat" cmpd="sng" w="9525">
            <a:solidFill>
              <a:schemeClr val="dk2"/>
            </a:solidFill>
            <a:prstDash val="solid"/>
            <a:round/>
            <a:headEnd len="sm" w="sm" type="none"/>
            <a:tailEnd len="sm" w="sm" type="none"/>
          </a:ln>
        </p:spPr>
      </p:pic>
      <p:sp>
        <p:nvSpPr>
          <p:cNvPr id="306" name="Google Shape;306;p37"/>
          <p:cNvSpPr txBox="1"/>
          <p:nvPr>
            <p:ph type="title"/>
          </p:nvPr>
        </p:nvSpPr>
        <p:spPr>
          <a:xfrm>
            <a:off x="73725" y="616550"/>
            <a:ext cx="5512500" cy="672000"/>
          </a:xfrm>
          <a:prstGeom prst="rect">
            <a:avLst/>
          </a:prstGeom>
          <a:ln cap="flat" cmpd="sng" w="9525">
            <a:solidFill>
              <a:srgbClr val="000000"/>
            </a:solidFill>
            <a:prstDash val="solid"/>
            <a:round/>
            <a:headEnd len="sm" w="sm" type="none"/>
            <a:tailEnd len="sm" w="sm" type="none"/>
          </a:ln>
        </p:spPr>
        <p:txBody>
          <a:bodyPr anchorCtr="0" anchor="t" bIns="116050" lIns="116050" spcFirstLastPara="1" rIns="116050" wrap="square" tIns="116050">
            <a:noAutofit/>
          </a:bodyPr>
          <a:lstStyle/>
          <a:p>
            <a:pPr indent="0" lvl="0" marL="0" rtl="0" algn="l">
              <a:spcBef>
                <a:spcPts val="0"/>
              </a:spcBef>
              <a:spcAft>
                <a:spcPts val="0"/>
              </a:spcAft>
              <a:buNone/>
            </a:pPr>
            <a:r>
              <a:rPr lang="en-GB"/>
              <a:t>Women in Science at Singers!</a:t>
            </a:r>
            <a:endParaRPr b="0">
              <a:latin typeface="Roboto Black"/>
              <a:ea typeface="Roboto Black"/>
              <a:cs typeface="Roboto Black"/>
              <a:sym typeface="Roboto Black"/>
            </a:endParaRPr>
          </a:p>
        </p:txBody>
      </p:sp>
      <p:pic>
        <p:nvPicPr>
          <p:cNvPr id="307" name="Google Shape;307;p37"/>
          <p:cNvPicPr preferRelativeResize="0"/>
          <p:nvPr/>
        </p:nvPicPr>
        <p:blipFill>
          <a:blip r:embed="rId4">
            <a:alphaModFix/>
          </a:blip>
          <a:stretch>
            <a:fillRect/>
          </a:stretch>
        </p:blipFill>
        <p:spPr>
          <a:xfrm>
            <a:off x="7623950" y="2509250"/>
            <a:ext cx="1910706" cy="2110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nger Mast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nger Mast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nger Mast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